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8" r:id="rId3"/>
    <p:sldMasterId id="2147483671" r:id="rId4"/>
    <p:sldMasterId id="2147483697" r:id="rId5"/>
    <p:sldMasterId id="2147483699" r:id="rId6"/>
    <p:sldMasterId id="2147483702" r:id="rId7"/>
  </p:sldMasterIdLst>
  <p:notesMasterIdLst>
    <p:notesMasterId r:id="rId41"/>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71" r:id="rId40"/>
  </p:sldIdLst>
  <p:sldSz cx="9144000" cy="6858000" type="screen4x3"/>
  <p:notesSz cx="6858000" cy="9144000"/>
  <p:defaultTextStyle>
    <a:defPPr>
      <a:defRPr lang="nl-NL"/>
    </a:defPPr>
    <a:lvl1pPr marL="0" algn="l" defTabSz="913916" rtl="0" eaLnBrk="1" latinLnBrk="0" hangingPunct="1">
      <a:defRPr sz="1800" kern="1200">
        <a:solidFill>
          <a:schemeClr val="tx1"/>
        </a:solidFill>
        <a:latin typeface="+mn-lt"/>
        <a:ea typeface="+mn-ea"/>
        <a:cs typeface="+mn-cs"/>
      </a:defRPr>
    </a:lvl1pPr>
    <a:lvl2pPr marL="456958" algn="l" defTabSz="913916" rtl="0" eaLnBrk="1" latinLnBrk="0" hangingPunct="1">
      <a:defRPr sz="1800" kern="1200">
        <a:solidFill>
          <a:schemeClr val="tx1"/>
        </a:solidFill>
        <a:latin typeface="+mn-lt"/>
        <a:ea typeface="+mn-ea"/>
        <a:cs typeface="+mn-cs"/>
      </a:defRPr>
    </a:lvl2pPr>
    <a:lvl3pPr marL="913916" algn="l" defTabSz="913916" rtl="0" eaLnBrk="1" latinLnBrk="0" hangingPunct="1">
      <a:defRPr sz="1800" kern="1200">
        <a:solidFill>
          <a:schemeClr val="tx1"/>
        </a:solidFill>
        <a:latin typeface="+mn-lt"/>
        <a:ea typeface="+mn-ea"/>
        <a:cs typeface="+mn-cs"/>
      </a:defRPr>
    </a:lvl3pPr>
    <a:lvl4pPr marL="1370874" algn="l" defTabSz="913916" rtl="0" eaLnBrk="1" latinLnBrk="0" hangingPunct="1">
      <a:defRPr sz="1800" kern="1200">
        <a:solidFill>
          <a:schemeClr val="tx1"/>
        </a:solidFill>
        <a:latin typeface="+mn-lt"/>
        <a:ea typeface="+mn-ea"/>
        <a:cs typeface="+mn-cs"/>
      </a:defRPr>
    </a:lvl4pPr>
    <a:lvl5pPr marL="1827832" algn="l" defTabSz="913916" rtl="0" eaLnBrk="1" latinLnBrk="0" hangingPunct="1">
      <a:defRPr sz="1800" kern="1200">
        <a:solidFill>
          <a:schemeClr val="tx1"/>
        </a:solidFill>
        <a:latin typeface="+mn-lt"/>
        <a:ea typeface="+mn-ea"/>
        <a:cs typeface="+mn-cs"/>
      </a:defRPr>
    </a:lvl5pPr>
    <a:lvl6pPr marL="2284789" algn="l" defTabSz="913916" rtl="0" eaLnBrk="1" latinLnBrk="0" hangingPunct="1">
      <a:defRPr sz="1800" kern="1200">
        <a:solidFill>
          <a:schemeClr val="tx1"/>
        </a:solidFill>
        <a:latin typeface="+mn-lt"/>
        <a:ea typeface="+mn-ea"/>
        <a:cs typeface="+mn-cs"/>
      </a:defRPr>
    </a:lvl6pPr>
    <a:lvl7pPr marL="2741748" algn="l" defTabSz="913916" rtl="0" eaLnBrk="1" latinLnBrk="0" hangingPunct="1">
      <a:defRPr sz="1800" kern="1200">
        <a:solidFill>
          <a:schemeClr val="tx1"/>
        </a:solidFill>
        <a:latin typeface="+mn-lt"/>
        <a:ea typeface="+mn-ea"/>
        <a:cs typeface="+mn-cs"/>
      </a:defRPr>
    </a:lvl7pPr>
    <a:lvl8pPr marL="3198706" algn="l" defTabSz="913916" rtl="0" eaLnBrk="1" latinLnBrk="0" hangingPunct="1">
      <a:defRPr sz="1800" kern="1200">
        <a:solidFill>
          <a:schemeClr val="tx1"/>
        </a:solidFill>
        <a:latin typeface="+mn-lt"/>
        <a:ea typeface="+mn-ea"/>
        <a:cs typeface="+mn-cs"/>
      </a:defRPr>
    </a:lvl8pPr>
    <a:lvl9pPr marL="3655663" algn="l" defTabSz="91391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C450A-B361-4D6D-AD65-978360FE8E52}" type="datetimeFigureOut">
              <a:rPr lang="nl-NL" smtClean="0"/>
              <a:t>7-3-2014</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78565-57DF-49E8-A5D4-7BE0E2ED53A2}" type="slidenum">
              <a:rPr lang="nl-NL" smtClean="0"/>
              <a:t>‹#›</a:t>
            </a:fld>
            <a:endParaRPr lang="nl-NL"/>
          </a:p>
        </p:txBody>
      </p:sp>
    </p:spTree>
    <p:extLst>
      <p:ext uri="{BB962C8B-B14F-4D97-AF65-F5344CB8AC3E}">
        <p14:creationId xmlns:p14="http://schemas.microsoft.com/office/powerpoint/2010/main" val="409985365"/>
      </p:ext>
    </p:extLst>
  </p:cSld>
  <p:clrMap bg1="lt1" tx1="dk1" bg2="lt2" tx2="dk2" accent1="accent1" accent2="accent2" accent3="accent3" accent4="accent4" accent5="accent5" accent6="accent6" hlink="hlink" folHlink="folHlink"/>
  <p:notesStyle>
    <a:lvl1pPr marL="0" algn="l" defTabSz="913916" rtl="0" eaLnBrk="1" latinLnBrk="0" hangingPunct="1">
      <a:defRPr sz="1200" kern="1200">
        <a:solidFill>
          <a:schemeClr val="tx1"/>
        </a:solidFill>
        <a:latin typeface="+mn-lt"/>
        <a:ea typeface="+mn-ea"/>
        <a:cs typeface="+mn-cs"/>
      </a:defRPr>
    </a:lvl1pPr>
    <a:lvl2pPr marL="456958" algn="l" defTabSz="913916" rtl="0" eaLnBrk="1" latinLnBrk="0" hangingPunct="1">
      <a:defRPr sz="1200" kern="1200">
        <a:solidFill>
          <a:schemeClr val="tx1"/>
        </a:solidFill>
        <a:latin typeface="+mn-lt"/>
        <a:ea typeface="+mn-ea"/>
        <a:cs typeface="+mn-cs"/>
      </a:defRPr>
    </a:lvl2pPr>
    <a:lvl3pPr marL="913916" algn="l" defTabSz="913916" rtl="0" eaLnBrk="1" latinLnBrk="0" hangingPunct="1">
      <a:defRPr sz="1200" kern="1200">
        <a:solidFill>
          <a:schemeClr val="tx1"/>
        </a:solidFill>
        <a:latin typeface="+mn-lt"/>
        <a:ea typeface="+mn-ea"/>
        <a:cs typeface="+mn-cs"/>
      </a:defRPr>
    </a:lvl3pPr>
    <a:lvl4pPr marL="1370874" algn="l" defTabSz="913916" rtl="0" eaLnBrk="1" latinLnBrk="0" hangingPunct="1">
      <a:defRPr sz="1200" kern="1200">
        <a:solidFill>
          <a:schemeClr val="tx1"/>
        </a:solidFill>
        <a:latin typeface="+mn-lt"/>
        <a:ea typeface="+mn-ea"/>
        <a:cs typeface="+mn-cs"/>
      </a:defRPr>
    </a:lvl4pPr>
    <a:lvl5pPr marL="1827832" algn="l" defTabSz="913916" rtl="0" eaLnBrk="1" latinLnBrk="0" hangingPunct="1">
      <a:defRPr sz="1200" kern="1200">
        <a:solidFill>
          <a:schemeClr val="tx1"/>
        </a:solidFill>
        <a:latin typeface="+mn-lt"/>
        <a:ea typeface="+mn-ea"/>
        <a:cs typeface="+mn-cs"/>
      </a:defRPr>
    </a:lvl5pPr>
    <a:lvl6pPr marL="2284789" algn="l" defTabSz="913916" rtl="0" eaLnBrk="1" latinLnBrk="0" hangingPunct="1">
      <a:defRPr sz="1200" kern="1200">
        <a:solidFill>
          <a:schemeClr val="tx1"/>
        </a:solidFill>
        <a:latin typeface="+mn-lt"/>
        <a:ea typeface="+mn-ea"/>
        <a:cs typeface="+mn-cs"/>
      </a:defRPr>
    </a:lvl6pPr>
    <a:lvl7pPr marL="2741748" algn="l" defTabSz="913916" rtl="0" eaLnBrk="1" latinLnBrk="0" hangingPunct="1">
      <a:defRPr sz="1200" kern="1200">
        <a:solidFill>
          <a:schemeClr val="tx1"/>
        </a:solidFill>
        <a:latin typeface="+mn-lt"/>
        <a:ea typeface="+mn-ea"/>
        <a:cs typeface="+mn-cs"/>
      </a:defRPr>
    </a:lvl7pPr>
    <a:lvl8pPr marL="3198706" algn="l" defTabSz="913916" rtl="0" eaLnBrk="1" latinLnBrk="0" hangingPunct="1">
      <a:defRPr sz="1200" kern="1200">
        <a:solidFill>
          <a:schemeClr val="tx1"/>
        </a:solidFill>
        <a:latin typeface="+mn-lt"/>
        <a:ea typeface="+mn-ea"/>
        <a:cs typeface="+mn-cs"/>
      </a:defRPr>
    </a:lvl8pPr>
    <a:lvl9pPr marL="3655663" algn="l" defTabSz="91391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63700-C8B4-4EB2-961C-8FF7284ED02D}" type="slidenum">
              <a:rPr lang="nl-NL" smtClean="0">
                <a:solidFill>
                  <a:prstClr val="black"/>
                </a:solidFill>
              </a:rPr>
              <a:pPr/>
              <a:t>1</a:t>
            </a:fld>
            <a:endParaRPr lang="nl-NL">
              <a:solidFill>
                <a:prstClr val="black"/>
              </a:solidFill>
            </a:endParaRPr>
          </a:p>
        </p:txBody>
      </p:sp>
    </p:spTree>
    <p:extLst>
      <p:ext uri="{BB962C8B-B14F-4D97-AF65-F5344CB8AC3E}">
        <p14:creationId xmlns:p14="http://schemas.microsoft.com/office/powerpoint/2010/main" val="176601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rights do the owners have over and above the rights of other stakeholders?</a:t>
            </a:r>
            <a:endParaRPr lang="en-US" dirty="0"/>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18</a:t>
            </a:fld>
            <a:endParaRPr lang="nl-NL">
              <a:solidFill>
                <a:prstClr val="black"/>
              </a:solidFill>
            </a:endParaRPr>
          </a:p>
        </p:txBody>
      </p:sp>
    </p:spTree>
    <p:extLst>
      <p:ext uri="{BB962C8B-B14F-4D97-AF65-F5344CB8AC3E}">
        <p14:creationId xmlns:p14="http://schemas.microsoft.com/office/powerpoint/2010/main" val="232756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20</a:t>
            </a:fld>
            <a:endParaRPr lang="nl-NL">
              <a:solidFill>
                <a:prstClr val="black"/>
              </a:solidFill>
            </a:endParaRPr>
          </a:p>
        </p:txBody>
      </p:sp>
    </p:spTree>
    <p:extLst>
      <p:ext uri="{BB962C8B-B14F-4D97-AF65-F5344CB8AC3E}">
        <p14:creationId xmlns:p14="http://schemas.microsoft.com/office/powerpoint/2010/main" val="477347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23</a:t>
            </a:fld>
            <a:endParaRPr lang="nl-NL">
              <a:solidFill>
                <a:prstClr val="black"/>
              </a:solidFill>
            </a:endParaRPr>
          </a:p>
        </p:txBody>
      </p:sp>
    </p:spTree>
    <p:extLst>
      <p:ext uri="{BB962C8B-B14F-4D97-AF65-F5344CB8AC3E}">
        <p14:creationId xmlns:p14="http://schemas.microsoft.com/office/powerpoint/2010/main" val="3879952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24</a:t>
            </a:fld>
            <a:endParaRPr lang="nl-NL">
              <a:solidFill>
                <a:prstClr val="black"/>
              </a:solidFill>
            </a:endParaRPr>
          </a:p>
        </p:txBody>
      </p:sp>
    </p:spTree>
    <p:extLst>
      <p:ext uri="{BB962C8B-B14F-4D97-AF65-F5344CB8AC3E}">
        <p14:creationId xmlns:p14="http://schemas.microsoft.com/office/powerpoint/2010/main" val="390558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25</a:t>
            </a:fld>
            <a:endParaRPr lang="nl-NL">
              <a:solidFill>
                <a:prstClr val="black"/>
              </a:solidFill>
            </a:endParaRPr>
          </a:p>
        </p:txBody>
      </p:sp>
    </p:spTree>
    <p:extLst>
      <p:ext uri="{BB962C8B-B14F-4D97-AF65-F5344CB8AC3E}">
        <p14:creationId xmlns:p14="http://schemas.microsoft.com/office/powerpoint/2010/main" val="389517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C63700-C8B4-4EB2-961C-8FF7284ED02D}" type="slidenum">
              <a:rPr lang="nl-NL" smtClean="0">
                <a:solidFill>
                  <a:prstClr val="black"/>
                </a:solidFill>
              </a:rPr>
              <a:pPr/>
              <a:t>27</a:t>
            </a:fld>
            <a:endParaRPr lang="nl-NL">
              <a:solidFill>
                <a:prstClr val="black"/>
              </a:solidFill>
            </a:endParaRPr>
          </a:p>
        </p:txBody>
      </p:sp>
    </p:spTree>
    <p:extLst>
      <p:ext uri="{BB962C8B-B14F-4D97-AF65-F5344CB8AC3E}">
        <p14:creationId xmlns:p14="http://schemas.microsoft.com/office/powerpoint/2010/main" val="177201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28</a:t>
            </a:fld>
            <a:endParaRPr lang="nl-NL">
              <a:solidFill>
                <a:prstClr val="black"/>
              </a:solidFill>
            </a:endParaRPr>
          </a:p>
        </p:txBody>
      </p:sp>
    </p:spTree>
    <p:extLst>
      <p:ext uri="{BB962C8B-B14F-4D97-AF65-F5344CB8AC3E}">
        <p14:creationId xmlns:p14="http://schemas.microsoft.com/office/powerpoint/2010/main" val="89912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63700-C8B4-4EB2-961C-8FF7284ED02D}" type="slidenum">
              <a:rPr lang="nl-NL" smtClean="0">
                <a:solidFill>
                  <a:prstClr val="black"/>
                </a:solidFill>
              </a:rPr>
              <a:pPr/>
              <a:t>29</a:t>
            </a:fld>
            <a:endParaRPr lang="nl-NL">
              <a:solidFill>
                <a:prstClr val="black"/>
              </a:solidFill>
            </a:endParaRPr>
          </a:p>
        </p:txBody>
      </p:sp>
    </p:spTree>
    <p:extLst>
      <p:ext uri="{BB962C8B-B14F-4D97-AF65-F5344CB8AC3E}">
        <p14:creationId xmlns:p14="http://schemas.microsoft.com/office/powerpoint/2010/main" val="2391034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30</a:t>
            </a:fld>
            <a:endParaRPr lang="nl-NL">
              <a:solidFill>
                <a:prstClr val="black"/>
              </a:solidFill>
            </a:endParaRPr>
          </a:p>
        </p:txBody>
      </p:sp>
    </p:spTree>
    <p:extLst>
      <p:ext uri="{BB962C8B-B14F-4D97-AF65-F5344CB8AC3E}">
        <p14:creationId xmlns:p14="http://schemas.microsoft.com/office/powerpoint/2010/main" val="73417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a:defRPr/>
            </a:pPr>
            <a:fld id="{C9F9199C-7BAC-40F3-A479-A781AF3EBC40}" type="slidenum">
              <a:rPr lang="nl-NL">
                <a:solidFill>
                  <a:prstClr val="black"/>
                </a:solidFill>
              </a:rPr>
              <a:pPr>
                <a:defRPr/>
              </a:pPr>
              <a:t>4</a:t>
            </a:fld>
            <a:endParaRPr lang="nl-NL">
              <a:solidFill>
                <a:prstClr val="black"/>
              </a:solidFill>
            </a:endParaRPr>
          </a:p>
        </p:txBody>
      </p:sp>
    </p:spTree>
    <p:extLst>
      <p:ext uri="{BB962C8B-B14F-4D97-AF65-F5344CB8AC3E}">
        <p14:creationId xmlns:p14="http://schemas.microsoft.com/office/powerpoint/2010/main" val="229972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741363"/>
            <a:ext cx="4937125" cy="3702050"/>
          </a:xfrm>
          <a:prstGeom prst="rect">
            <a:avLst/>
          </a:prstGeom>
        </p:spPr>
      </p:sp>
      <p:sp>
        <p:nvSpPr>
          <p:cNvPr id="3" name="Notes Placeholder 2"/>
          <p:cNvSpPr>
            <a:spLocks noGrp="1"/>
          </p:cNvSpPr>
          <p:nvPr>
            <p:ph type="body" idx="1"/>
          </p:nvPr>
        </p:nvSpPr>
        <p:spPr>
          <a:xfrm>
            <a:off x="672152" y="4689995"/>
            <a:ext cx="5380348" cy="4443649"/>
          </a:xfrm>
          <a:prstGeom prst="rect">
            <a:avLst/>
          </a:prstGeom>
        </p:spPr>
        <p:txBody>
          <a:bodyPr>
            <a:normAutofit/>
          </a:bodyPr>
          <a:lstStyle/>
          <a:p>
            <a:r>
              <a:rPr lang="nl-NL" dirty="0" smtClean="0"/>
              <a:t>Gas dat zwavelwaterstof (H2S) bevat kan effectief worden ontzwaveld met behulp van de THIOPAQ®-technologie. </a:t>
            </a:r>
          </a:p>
          <a:p>
            <a:r>
              <a:rPr lang="nl-NL" b="1" dirty="0" smtClean="0"/>
              <a:t>THIOPAQ® is een biogaswasser of gaswasser en kan worden toegepast voor</a:t>
            </a:r>
          </a:p>
          <a:p>
            <a:r>
              <a:rPr lang="nl-NL" dirty="0" smtClean="0"/>
              <a:t>biogas (van anaerobe afvalwaterbehandeling, anaerobe afbraak, afvalstortplaatsen, enz.) </a:t>
            </a:r>
          </a:p>
          <a:p>
            <a:r>
              <a:rPr lang="nl-NL" dirty="0" smtClean="0"/>
              <a:t>ontluchtingslucht met zwavelwaterstof </a:t>
            </a:r>
          </a:p>
          <a:p>
            <a:r>
              <a:rPr lang="nl-NL" dirty="0" smtClean="0"/>
              <a:t>raffinaderij gas</a:t>
            </a:r>
          </a:p>
          <a:p>
            <a:r>
              <a:rPr lang="nl-NL" dirty="0" smtClean="0"/>
              <a:t>gassen met zwavelwaterstof in de olie- en gasindustrie en de petrochemische industrie</a:t>
            </a:r>
          </a:p>
          <a:p>
            <a:r>
              <a:rPr lang="nl-NL" dirty="0" smtClean="0"/>
              <a:t>De THIOPAQ®-installaties variëren van zeer kleine standaardunits tot zeer grote ontwerpen op maat.</a:t>
            </a:r>
          </a:p>
          <a:p>
            <a:endParaRPr lang="nl-NL" dirty="0" smtClean="0"/>
          </a:p>
          <a:p>
            <a:r>
              <a:rPr lang="nl-NL" dirty="0" smtClean="0"/>
              <a:t>Het biogas met zwavelwaterstof komt de absorptiekolom binnen en wordt gewassen met een basische wasvloeistof die de zwavelwaterstof opneemt.</a:t>
            </a:r>
            <a:br>
              <a:rPr lang="nl-NL" dirty="0" smtClean="0"/>
            </a:br>
            <a:r>
              <a:rPr lang="nl-NL" dirty="0" smtClean="0"/>
              <a:t/>
            </a:r>
            <a:br>
              <a:rPr lang="nl-NL" dirty="0" smtClean="0"/>
            </a:br>
            <a:r>
              <a:rPr lang="nl-NL" dirty="0" smtClean="0"/>
              <a:t>Het biogas verlaat de absorptiekolom aan de bovenkant nagenoeg zonder zwavelwaterstof. De vloeistof met sulfide stroomt naar de bioreactor, waar bacteriën het sulfide oxideren en onder zuurstofbeperkende omstandigheden omzetten in zwavel en loog</a:t>
            </a:r>
          </a:p>
          <a:p>
            <a:endParaRPr lang="nl-NL" dirty="0"/>
          </a:p>
        </p:txBody>
      </p:sp>
      <p:sp>
        <p:nvSpPr>
          <p:cNvPr id="4" name="Slide Number Placeholder 3"/>
          <p:cNvSpPr>
            <a:spLocks noGrp="1"/>
          </p:cNvSpPr>
          <p:nvPr>
            <p:ph type="sldNum" sz="quarter" idx="10"/>
          </p:nvPr>
        </p:nvSpPr>
        <p:spPr>
          <a:xfrm>
            <a:off x="3808334" y="9378407"/>
            <a:ext cx="2914748" cy="494265"/>
          </a:xfrm>
          <a:prstGeom prst="rect">
            <a:avLst/>
          </a:prstGeom>
        </p:spPr>
        <p:txBody>
          <a:bodyPr/>
          <a:lstStyle/>
          <a:p>
            <a:pPr>
              <a:defRPr/>
            </a:pPr>
            <a:fld id="{C9564DE7-E3D6-4780-9827-D73695ECC08F}" type="slidenum">
              <a:rPr lang="nl-NL">
                <a:solidFill>
                  <a:prstClr val="black"/>
                </a:solidFill>
              </a:rPr>
              <a:pPr>
                <a:defRPr/>
              </a:pPr>
              <a:t>10</a:t>
            </a:fld>
            <a:endParaRPr lang="nl-NL" dirty="0">
              <a:solidFill>
                <a:prstClr val="black"/>
              </a:solidFill>
            </a:endParaRPr>
          </a:p>
        </p:txBody>
      </p:sp>
    </p:spTree>
    <p:extLst>
      <p:ext uri="{BB962C8B-B14F-4D97-AF65-F5344CB8AC3E}">
        <p14:creationId xmlns:p14="http://schemas.microsoft.com/office/powerpoint/2010/main" val="290902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nl-NL" dirty="0" smtClean="0"/>
              <a:t>In 2012 heeft Paques samen met technologie stichting STW en de Technische Universiteit Delft het project "</a:t>
            </a:r>
            <a:r>
              <a:rPr lang="nl-NL" dirty="0" err="1" smtClean="0"/>
              <a:t>from</a:t>
            </a:r>
            <a:r>
              <a:rPr lang="nl-NL" dirty="0" smtClean="0"/>
              <a:t> Waste to Resource"opgestart met een proefinstallatie in </a:t>
            </a:r>
            <a:r>
              <a:rPr lang="nl-NL" dirty="0" err="1" smtClean="0"/>
              <a:t>biopolymeren</a:t>
            </a:r>
            <a:r>
              <a:rPr lang="nl-NL" dirty="0" smtClean="0"/>
              <a:t> (PHA) bij de </a:t>
            </a:r>
            <a:r>
              <a:rPr lang="nl-NL" dirty="0" err="1" smtClean="0"/>
              <a:t>produktie</a:t>
            </a:r>
            <a:r>
              <a:rPr lang="nl-NL" dirty="0" smtClean="0"/>
              <a:t> faciliteit van Mars in Veghel. </a:t>
            </a:r>
            <a:endParaRPr lang="nl-NL" dirty="0"/>
          </a:p>
        </p:txBody>
      </p:sp>
      <p:sp>
        <p:nvSpPr>
          <p:cNvPr id="4" name="Slide Number Placeholder 3"/>
          <p:cNvSpPr>
            <a:spLocks noGrp="1"/>
          </p:cNvSpPr>
          <p:nvPr>
            <p:ph type="sldNum" sz="quarter" idx="10"/>
          </p:nvPr>
        </p:nvSpPr>
        <p:spPr/>
        <p:txBody>
          <a:bodyPr/>
          <a:lstStyle/>
          <a:p>
            <a:pPr>
              <a:defRPr/>
            </a:pPr>
            <a:fld id="{C9F9199C-7BAC-40F3-A479-A781AF3EBC40}" type="slidenum">
              <a:rPr lang="nl-NL">
                <a:solidFill>
                  <a:prstClr val="black"/>
                </a:solidFill>
              </a:rPr>
              <a:pPr>
                <a:defRPr/>
              </a:pPr>
              <a:t>12</a:t>
            </a:fld>
            <a:endParaRPr lang="nl-NL">
              <a:solidFill>
                <a:prstClr val="black"/>
              </a:solidFill>
            </a:endParaRPr>
          </a:p>
        </p:txBody>
      </p:sp>
    </p:spTree>
    <p:extLst>
      <p:ext uri="{BB962C8B-B14F-4D97-AF65-F5344CB8AC3E}">
        <p14:creationId xmlns:p14="http://schemas.microsoft.com/office/powerpoint/2010/main" val="203754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6083" name="Notes Placeholder 2"/>
          <p:cNvSpPr>
            <a:spLocks noGrp="1"/>
          </p:cNvSpPr>
          <p:nvPr>
            <p:ph type="body" idx="1"/>
          </p:nvPr>
        </p:nvSpPr>
        <p:spPr bwMode="auto">
          <a:xfrm>
            <a:off x="499402" y="4689993"/>
            <a:ext cx="5785523" cy="4443649"/>
          </a:xfrm>
          <a:noFill/>
        </p:spPr>
        <p:txBody>
          <a:bodyPr wrap="square" numCol="1" anchor="t" anchorCtr="0" compatLnSpc="1">
            <a:prstTxWarp prst="textNoShape">
              <a:avLst/>
            </a:prstTxWarp>
            <a:normAutofit/>
          </a:bodyPr>
          <a:lstStyle/>
          <a:p>
            <a:pPr>
              <a:lnSpc>
                <a:spcPct val="90000"/>
              </a:lnSpc>
            </a:pPr>
            <a:r>
              <a:rPr lang="nl-NL" smtClean="0">
                <a:latin typeface="Verdana" pitchFamily="34" charset="0"/>
              </a:rPr>
              <a:t>Firstly I would like to mention: Passion, Passion in your work. Or more specifically, Passion to take the challenges we face today in the environment is key for success. If you feel passionate for designing shoes, please design shoes. If you feel passion for animals, please think about which technology can help animals to get a better life. But if you are passionate about the environment, whether it be water, soil or air, this is the field you should go for!</a:t>
            </a:r>
          </a:p>
          <a:p>
            <a:pPr>
              <a:lnSpc>
                <a:spcPct val="90000"/>
              </a:lnSpc>
            </a:pPr>
            <a:endParaRPr lang="nl-NL" smtClean="0">
              <a:latin typeface="Verdana" pitchFamily="34" charset="0"/>
            </a:endParaRPr>
          </a:p>
          <a:p>
            <a:pPr>
              <a:lnSpc>
                <a:spcPct val="90000"/>
              </a:lnSpc>
            </a:pPr>
            <a:r>
              <a:rPr lang="nl-NL" smtClean="0">
                <a:latin typeface="Verdana" pitchFamily="34" charset="0"/>
              </a:rPr>
              <a:t>Secondly I would like to mention: Cooperation. To succesfully transfer a laboratory scale process into a full industrial scale solution you need to cooperate with universities, knowledge institutes, your clients but also with other disciplines such as electrical and mechanical engineering, construction and project execution.</a:t>
            </a:r>
          </a:p>
          <a:p>
            <a:pPr>
              <a:lnSpc>
                <a:spcPct val="90000"/>
              </a:lnSpc>
            </a:pPr>
            <a:endParaRPr lang="nl-NL" smtClean="0">
              <a:latin typeface="Verdana" pitchFamily="34" charset="0"/>
            </a:endParaRPr>
          </a:p>
          <a:p>
            <a:pPr>
              <a:lnSpc>
                <a:spcPct val="90000"/>
              </a:lnSpc>
            </a:pPr>
            <a:r>
              <a:rPr lang="nl-NL" smtClean="0">
                <a:latin typeface="Verdana" pitchFamily="34" charset="0"/>
              </a:rPr>
              <a:t>Thirdly: listen to the market. Try to understand what the market needs are, not only today but even more important in the future. Market pull is often more important than technology push, however for major breakthroughs you need both!</a:t>
            </a:r>
          </a:p>
          <a:p>
            <a:pPr>
              <a:lnSpc>
                <a:spcPct val="90000"/>
              </a:lnSpc>
            </a:pPr>
            <a:endParaRPr lang="nl-NL" smtClean="0">
              <a:latin typeface="Verdana" pitchFamily="34" charset="0"/>
            </a:endParaRPr>
          </a:p>
          <a:p>
            <a:pPr>
              <a:lnSpc>
                <a:spcPct val="90000"/>
              </a:lnSpc>
            </a:pPr>
            <a:r>
              <a:rPr lang="nl-NL" smtClean="0">
                <a:latin typeface="Verdana" pitchFamily="34" charset="0"/>
              </a:rPr>
              <a:t>And finally, you need a bit of luck. Mankind and maybe this is fortunate, is not in the position to control everything, so luck is needed to be successful. But do not let you stop: behind a few successes are many failures, but if you do not start you will never get there anywhere</a:t>
            </a:r>
          </a:p>
        </p:txBody>
      </p:sp>
      <p:sp>
        <p:nvSpPr>
          <p:cNvPr id="46084" name="Slide Number Placeholder 3"/>
          <p:cNvSpPr>
            <a:spLocks noGrp="1"/>
          </p:cNvSpPr>
          <p:nvPr>
            <p:ph type="sldNum" sz="quarter" idx="5"/>
          </p:nvPr>
        </p:nvSpPr>
        <p:spPr bwMode="auto">
          <a:noFill/>
          <a:ln>
            <a:miter lim="800000"/>
            <a:headEnd/>
            <a:tailEnd/>
          </a:ln>
        </p:spPr>
        <p:txBody>
          <a:bodyPr/>
          <a:lstStyle/>
          <a:p>
            <a:fld id="{21FB780B-147A-448C-ADE8-0CF7ACA1BADC}" type="slidenum">
              <a:rPr lang="nl-NL">
                <a:solidFill>
                  <a:prstClr val="black"/>
                </a:solidFill>
              </a:rPr>
              <a:pPr/>
              <a:t>13</a:t>
            </a:fld>
            <a:endParaRPr lang="nl-NL">
              <a:solidFill>
                <a:prstClr val="black"/>
              </a:solidFill>
            </a:endParaRPr>
          </a:p>
        </p:txBody>
      </p:sp>
    </p:spTree>
    <p:extLst>
      <p:ext uri="{BB962C8B-B14F-4D97-AF65-F5344CB8AC3E}">
        <p14:creationId xmlns:p14="http://schemas.microsoft.com/office/powerpoint/2010/main" val="58484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nl-NL"/>
          </a:p>
        </p:txBody>
      </p:sp>
      <p:sp>
        <p:nvSpPr>
          <p:cNvPr id="4" name="Slide Number Placeholder 3"/>
          <p:cNvSpPr>
            <a:spLocks noGrp="1"/>
          </p:cNvSpPr>
          <p:nvPr>
            <p:ph type="sldNum" sz="quarter" idx="10"/>
          </p:nvPr>
        </p:nvSpPr>
        <p:spPr/>
        <p:txBody>
          <a:bodyPr/>
          <a:lstStyle/>
          <a:p>
            <a:pPr>
              <a:defRPr/>
            </a:pPr>
            <a:fld id="{C9F9199C-7BAC-40F3-A479-A781AF3EBC40}" type="slidenum">
              <a:rPr lang="nl-NL">
                <a:solidFill>
                  <a:prstClr val="black"/>
                </a:solidFill>
              </a:rPr>
              <a:pPr>
                <a:defRPr/>
              </a:pPr>
              <a:t>14</a:t>
            </a:fld>
            <a:endParaRPr lang="nl-NL">
              <a:solidFill>
                <a:prstClr val="black"/>
              </a:solidFill>
            </a:endParaRPr>
          </a:p>
        </p:txBody>
      </p:sp>
    </p:spTree>
    <p:extLst>
      <p:ext uri="{BB962C8B-B14F-4D97-AF65-F5344CB8AC3E}">
        <p14:creationId xmlns:p14="http://schemas.microsoft.com/office/powerpoint/2010/main" val="388763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63700-C8B4-4EB2-961C-8FF7284ED02D}" type="slidenum">
              <a:rPr lang="nl-NL" smtClean="0">
                <a:solidFill>
                  <a:prstClr val="black"/>
                </a:solidFill>
              </a:rPr>
              <a:pPr/>
              <a:t>15</a:t>
            </a:fld>
            <a:endParaRPr lang="nl-NL">
              <a:solidFill>
                <a:prstClr val="black"/>
              </a:solidFill>
            </a:endParaRPr>
          </a:p>
        </p:txBody>
      </p:sp>
    </p:spTree>
    <p:extLst>
      <p:ext uri="{BB962C8B-B14F-4D97-AF65-F5344CB8AC3E}">
        <p14:creationId xmlns:p14="http://schemas.microsoft.com/office/powerpoint/2010/main" val="383547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my agenda for today. In my view, developing an ownership strategy for the family firm essentially evolves around a strategic dilemma that each generation will face, later generations probably more than once.</a:t>
            </a:r>
          </a:p>
          <a:p>
            <a:pPr marL="342900" indent="-342900">
              <a:buFont typeface="+mj-lt"/>
              <a:buAutoNum type="arabicPeriod"/>
            </a:pPr>
            <a:r>
              <a:rPr lang="en-US" dirty="0" smtClean="0"/>
              <a:t>The fist question of the dilemma is whether we should sell the firm in part or in whole/Whether to continue family ownership.</a:t>
            </a:r>
          </a:p>
          <a:p>
            <a:pPr marL="806450" lvl="1" indent="-285750">
              <a:buFont typeface="Arial"/>
              <a:buChar char="•"/>
            </a:pPr>
            <a:r>
              <a:rPr lang="en-US" dirty="0" smtClean="0"/>
              <a:t>I will argue that this all depends on the costs and benefits of family firm ownership (compared to other forms of ownership, such as the PLC).</a:t>
            </a:r>
          </a:p>
          <a:p>
            <a:pPr marL="806450" lvl="1" indent="-285750">
              <a:buFont typeface="Arial"/>
              <a:buChar char="•"/>
            </a:pPr>
            <a:r>
              <a:rPr lang="en-US" dirty="0" smtClean="0"/>
              <a:t>I will provide some foundational insights to help you on your way, after which we will discuss the Prada case, and make a cost benefit analysis of family ownership.</a:t>
            </a:r>
            <a:endParaRPr lang="en-US" dirty="0"/>
          </a:p>
          <a:p>
            <a:pPr marL="342900" indent="-342900">
              <a:buFont typeface="+mj-lt"/>
              <a:buAutoNum type="arabicPeriod"/>
            </a:pPr>
            <a:r>
              <a:rPr lang="en-US" dirty="0" smtClean="0"/>
              <a:t>The second question focuses on what needs to be done when if we continue family ownership, and is about the question how to:</a:t>
            </a:r>
          </a:p>
          <a:p>
            <a:pPr marL="863600" lvl="1" indent="-342900">
              <a:buFont typeface="Arial"/>
              <a:buChar char="•"/>
            </a:pPr>
            <a:r>
              <a:rPr lang="en-US" dirty="0" smtClean="0"/>
              <a:t>leverage the benefits, and to </a:t>
            </a:r>
          </a:p>
          <a:p>
            <a:pPr marL="863600" lvl="1" indent="-342900">
              <a:buFont typeface="Arial"/>
              <a:buChar char="•"/>
            </a:pPr>
            <a:r>
              <a:rPr lang="en-US" dirty="0" smtClean="0"/>
              <a:t>decrease the costs of family ownership,</a:t>
            </a:r>
          </a:p>
          <a:p>
            <a:pPr marL="863600" lvl="1" indent="-342900">
              <a:buFont typeface="Arial"/>
              <a:buChar char="•"/>
            </a:pPr>
            <a:r>
              <a:rPr lang="en-US" dirty="0" smtClean="0"/>
              <a:t>We will conclude that this question essentially involves the question how to develop and organize the family of owners in order to fully unleash the value that a business owning family can bring to the firm .</a:t>
            </a:r>
          </a:p>
          <a:p>
            <a:pPr marL="863600" lvl="1" indent="-342900">
              <a:buFont typeface="Arial"/>
              <a:buChar char="•"/>
            </a:pPr>
            <a:r>
              <a:rPr lang="en-US" dirty="0" smtClean="0"/>
              <a:t>We will discuss the 4 gen Owens family case, and we will break out in groups to work on an ownership plan for a business owning family.</a:t>
            </a:r>
            <a:endParaRPr lang="en-US" dirty="0"/>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16</a:t>
            </a:fld>
            <a:endParaRPr lang="nl-NL">
              <a:solidFill>
                <a:prstClr val="black"/>
              </a:solidFill>
            </a:endParaRPr>
          </a:p>
        </p:txBody>
      </p:sp>
    </p:spTree>
    <p:extLst>
      <p:ext uri="{BB962C8B-B14F-4D97-AF65-F5344CB8AC3E}">
        <p14:creationId xmlns:p14="http://schemas.microsoft.com/office/powerpoint/2010/main" val="119625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questions here are:</a:t>
            </a:r>
          </a:p>
          <a:p>
            <a:pPr marL="342900" indent="-342900">
              <a:buAutoNum type="arabicPeriod"/>
            </a:pPr>
            <a:r>
              <a:rPr lang="en-US" dirty="0" smtClean="0"/>
              <a:t>Who are the owners, and </a:t>
            </a:r>
          </a:p>
          <a:p>
            <a:pPr marL="342900" indent="-342900">
              <a:buAutoNum type="arabicPeriod"/>
            </a:pPr>
            <a:r>
              <a:rPr lang="en-US" dirty="0" smtClean="0"/>
              <a:t>why do you think that makes sense (or not)?</a:t>
            </a:r>
          </a:p>
          <a:p>
            <a:endParaRPr lang="en-US" dirty="0"/>
          </a:p>
          <a:p>
            <a:r>
              <a:rPr lang="en-US" dirty="0" smtClean="0"/>
              <a:t>Take </a:t>
            </a:r>
            <a:r>
              <a:rPr lang="en-US" dirty="0" err="1" smtClean="0"/>
              <a:t>aways</a:t>
            </a:r>
            <a:r>
              <a:rPr lang="en-US" dirty="0" smtClean="0"/>
              <a:t>:</a:t>
            </a:r>
          </a:p>
          <a:p>
            <a:pPr marL="342900" indent="-342900">
              <a:buFont typeface="+mj-lt"/>
              <a:buAutoNum type="arabicPeriod"/>
            </a:pPr>
            <a:r>
              <a:rPr lang="en-US" dirty="0" smtClean="0"/>
              <a:t>Ownership varies (with some forms being dominant in some industries).</a:t>
            </a:r>
          </a:p>
          <a:p>
            <a:pPr marL="342900" indent="-342900">
              <a:buFont typeface="+mj-lt"/>
              <a:buAutoNum type="arabicPeriod"/>
            </a:pPr>
            <a:r>
              <a:rPr lang="en-US" dirty="0" smtClean="0"/>
              <a:t>In explaining why, an important question is what do the owners bring to the table? (resource dependencies),</a:t>
            </a:r>
          </a:p>
          <a:p>
            <a:pPr marL="342900" indent="-342900">
              <a:buFont typeface="+mj-lt"/>
              <a:buAutoNum type="arabicPeriod"/>
            </a:pPr>
            <a:r>
              <a:rPr lang="en-US" dirty="0" smtClean="0"/>
              <a:t>And whether the firm could reliably deploy that resource if the suppliers would not be the owners?</a:t>
            </a:r>
          </a:p>
          <a:p>
            <a:pPr marL="342900" indent="-342900">
              <a:buFont typeface="+mj-lt"/>
              <a:buAutoNum type="arabicPeriod"/>
            </a:pPr>
            <a:r>
              <a:rPr lang="en-US" dirty="0" smtClean="0"/>
              <a:t>Also: ownership changes over time (because of a change in business model and the  process and structure of value creation in an industry.</a:t>
            </a:r>
          </a:p>
          <a:p>
            <a:pPr marL="342900" indent="-3429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7F370C06-7CF7-6344-97F1-DFF689D9A1DF}" type="slidenum">
              <a:rPr lang="nl-NL" smtClean="0">
                <a:solidFill>
                  <a:prstClr val="black"/>
                </a:solidFill>
              </a:rPr>
              <a:pPr>
                <a:defRPr/>
              </a:pPr>
              <a:t>17</a:t>
            </a:fld>
            <a:endParaRPr lang="nl-NL">
              <a:solidFill>
                <a:prstClr val="black"/>
              </a:solidFill>
            </a:endParaRPr>
          </a:p>
        </p:txBody>
      </p:sp>
    </p:spTree>
    <p:extLst>
      <p:ext uri="{BB962C8B-B14F-4D97-AF65-F5344CB8AC3E}">
        <p14:creationId xmlns:p14="http://schemas.microsoft.com/office/powerpoint/2010/main" val="5326692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jpeg"/><Relationship Id="rId9" Type="http://schemas.openxmlformats.org/officeDocument/2006/relationships/image" Target="../media/image16.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9925" y="4147417"/>
            <a:ext cx="385525" cy="40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439005" y="3167668"/>
            <a:ext cx="828064" cy="8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556639" y="4634873"/>
            <a:ext cx="809059" cy="85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hoek 13"/>
          <p:cNvSpPr>
            <a:spLocks noChangeArrowheads="1"/>
          </p:cNvSpPr>
          <p:nvPr userDrawn="1"/>
        </p:nvSpPr>
        <p:spPr bwMode="auto">
          <a:xfrm>
            <a:off x="0" y="1373618"/>
            <a:ext cx="9144000" cy="456433"/>
          </a:xfrm>
          <a:prstGeom prst="rect">
            <a:avLst/>
          </a:prstGeom>
          <a:solidFill>
            <a:schemeClr val="tx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2" name="Tijdelijke aanduiding voor titel 1"/>
          <p:cNvSpPr>
            <a:spLocks noGrp="1"/>
          </p:cNvSpPr>
          <p:nvPr>
            <p:ph type="title" hasCustomPrompt="1"/>
          </p:nvPr>
        </p:nvSpPr>
        <p:spPr>
          <a:xfrm>
            <a:off x="418106" y="2287920"/>
            <a:ext cx="3908192" cy="2246164"/>
          </a:xfrm>
        </p:spPr>
        <p:txBody>
          <a:bodyPr/>
          <a:lstStyle>
            <a:lvl1pPr>
              <a:defRPr sz="2500" cap="none" smtClean="0">
                <a:latin typeface="Arial" charset="0"/>
                <a:cs typeface="Arial" charset="0"/>
              </a:defRPr>
            </a:lvl1pPr>
          </a:lstStyle>
          <a:p>
            <a:r>
              <a:rPr lang="en-US" dirty="0" smtClean="0"/>
              <a:t>Text</a:t>
            </a:r>
            <a:endParaRPr lang="en-GB" dirty="0" smtClean="0"/>
          </a:p>
        </p:txBody>
      </p:sp>
      <p:sp>
        <p:nvSpPr>
          <p:cNvPr id="22543" name="Tijdelijke aanduiding voor tekst 2"/>
          <p:cNvSpPr>
            <a:spLocks noGrp="1"/>
          </p:cNvSpPr>
          <p:nvPr>
            <p:ph type="subTitle" idx="1" hasCustomPrompt="1"/>
          </p:nvPr>
        </p:nvSpPr>
        <p:spPr>
          <a:xfrm>
            <a:off x="418106" y="4594558"/>
            <a:ext cx="3908192" cy="1426890"/>
          </a:xfrm>
        </p:spPr>
        <p:txBody>
          <a:bodyPr/>
          <a:lstStyle>
            <a:lvl1pPr marL="0" indent="0">
              <a:buFont typeface="Arial" charset="0"/>
              <a:buNone/>
              <a:defRPr sz="1800" smtClean="0">
                <a:solidFill>
                  <a:srgbClr val="C5B5A2"/>
                </a:solidFill>
                <a:latin typeface="Arial" charset="0"/>
                <a:cs typeface="Arial" charset="0"/>
              </a:defRPr>
            </a:lvl1pPr>
          </a:lstStyle>
          <a:p>
            <a:r>
              <a:rPr lang="en-US" dirty="0" smtClean="0"/>
              <a:t>Text</a:t>
            </a:r>
            <a:endParaRPr lang="en-GB" dirty="0"/>
          </a:p>
        </p:txBody>
      </p:sp>
      <p:sp>
        <p:nvSpPr>
          <p:cNvPr id="12" name="Rechthoek 11"/>
          <p:cNvSpPr>
            <a:spLocks noChangeArrowheads="1"/>
          </p:cNvSpPr>
          <p:nvPr userDrawn="1"/>
        </p:nvSpPr>
        <p:spPr bwMode="auto">
          <a:xfrm>
            <a:off x="5287397" y="4626234"/>
            <a:ext cx="386882" cy="407477"/>
          </a:xfrm>
          <a:prstGeom prst="rect">
            <a:avLst/>
          </a:prstGeom>
          <a:solidFill>
            <a:schemeClr val="bg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13" name="Rechthoek 12"/>
          <p:cNvSpPr>
            <a:spLocks noChangeArrowheads="1"/>
          </p:cNvSpPr>
          <p:nvPr userDrawn="1"/>
        </p:nvSpPr>
        <p:spPr bwMode="auto">
          <a:xfrm>
            <a:off x="8326797" y="4142445"/>
            <a:ext cx="385525" cy="407477"/>
          </a:xfrm>
          <a:prstGeom prst="rect">
            <a:avLst/>
          </a:prstGeom>
          <a:solidFill>
            <a:schemeClr val="bg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pic>
        <p:nvPicPr>
          <p:cNvPr id="22550" name="Afbeelding 15" descr="RSM-logo.png"/>
          <p:cNvPicPr>
            <a:picLocks noChangeAspect="1"/>
          </p:cNvPicPr>
          <p:nvPr userDrawn="1"/>
        </p:nvPicPr>
        <p:blipFill>
          <a:blip r:embed="rId5" cstate="print"/>
          <a:srcRect/>
          <a:stretch>
            <a:fillRect/>
          </a:stretch>
        </p:blipFill>
        <p:spPr bwMode="auto">
          <a:xfrm>
            <a:off x="7405066" y="5926417"/>
            <a:ext cx="1295038" cy="541383"/>
          </a:xfrm>
          <a:prstGeom prst="rect">
            <a:avLst/>
          </a:prstGeom>
          <a:noFill/>
          <a:ln w="9525">
            <a:noFill/>
            <a:miter lim="800000"/>
            <a:headEnd/>
            <a:tailEnd/>
          </a:ln>
        </p:spPr>
      </p:pic>
      <p:sp>
        <p:nvSpPr>
          <p:cNvPr id="18" name="Rechthoek 17"/>
          <p:cNvSpPr>
            <a:spLocks noChangeArrowheads="1"/>
          </p:cNvSpPr>
          <p:nvPr userDrawn="1"/>
        </p:nvSpPr>
        <p:spPr bwMode="auto">
          <a:xfrm>
            <a:off x="5040335" y="4356982"/>
            <a:ext cx="175115" cy="185741"/>
          </a:xfrm>
          <a:prstGeom prst="rect">
            <a:avLst/>
          </a:prstGeom>
          <a:solidFill>
            <a:srgbClr val="00275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19" name="Rechthoek 18"/>
          <p:cNvSpPr>
            <a:spLocks noChangeArrowheads="1"/>
          </p:cNvSpPr>
          <p:nvPr userDrawn="1"/>
        </p:nvSpPr>
        <p:spPr bwMode="auto">
          <a:xfrm>
            <a:off x="5744868" y="4626238"/>
            <a:ext cx="176473" cy="185740"/>
          </a:xfrm>
          <a:prstGeom prst="rect">
            <a:avLst/>
          </a:prstGeom>
          <a:solidFill>
            <a:srgbClr val="00275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20" name="Rechthoek 19"/>
          <p:cNvSpPr>
            <a:spLocks noChangeArrowheads="1"/>
          </p:cNvSpPr>
          <p:nvPr userDrawn="1"/>
        </p:nvSpPr>
        <p:spPr bwMode="auto">
          <a:xfrm>
            <a:off x="7441717" y="4617599"/>
            <a:ext cx="175116" cy="185740"/>
          </a:xfrm>
          <a:prstGeom prst="rect">
            <a:avLst/>
          </a:prstGeom>
          <a:solidFill>
            <a:srgbClr val="E2DAD0"/>
          </a:solidFill>
          <a:ln w="25400" algn="ctr">
            <a:noFill/>
            <a:miter lim="800000"/>
            <a:headEnd/>
            <a:tailEnd/>
          </a:ln>
        </p:spPr>
        <p:txBody>
          <a:bodyPr lIns="79684" tIns="39843" rIns="79684" bIns="39843" anchor="ctr"/>
          <a:lstStyle/>
          <a:p>
            <a:pPr algn="ctr" defTabSz="912304" fontAlgn="base">
              <a:spcBef>
                <a:spcPct val="0"/>
              </a:spcBef>
              <a:spcAft>
                <a:spcPct val="0"/>
              </a:spcAft>
            </a:pPr>
            <a:r>
              <a:rPr lang="en-US">
                <a:solidFill>
                  <a:srgbClr val="FFFFFF"/>
                </a:solidFill>
              </a:rPr>
              <a:t>       </a:t>
            </a:r>
            <a:endParaRPr lang="nl-NL">
              <a:solidFill>
                <a:srgbClr val="FFFFFF"/>
              </a:solidFill>
            </a:endParaRPr>
          </a:p>
        </p:txBody>
      </p:sp>
      <p:sp>
        <p:nvSpPr>
          <p:cNvPr id="21" name="Rechthoek 20"/>
          <p:cNvSpPr>
            <a:spLocks noChangeArrowheads="1"/>
          </p:cNvSpPr>
          <p:nvPr userDrawn="1"/>
        </p:nvSpPr>
        <p:spPr bwMode="auto">
          <a:xfrm>
            <a:off x="6555285" y="5554936"/>
            <a:ext cx="175115" cy="185741"/>
          </a:xfrm>
          <a:prstGeom prst="rect">
            <a:avLst/>
          </a:prstGeom>
          <a:solidFill>
            <a:srgbClr val="C5B5A2"/>
          </a:solidFill>
          <a:ln w="25400" algn="ctr">
            <a:noFill/>
            <a:miter lim="800000"/>
            <a:headEnd/>
            <a:tailEnd/>
          </a:ln>
        </p:spPr>
        <p:txBody>
          <a:bodyPr lIns="79684" tIns="39843" rIns="79684" bIns="39843" anchor="ctr"/>
          <a:lstStyle/>
          <a:p>
            <a:pPr algn="ctr" defTabSz="912304" fontAlgn="base">
              <a:spcBef>
                <a:spcPct val="0"/>
              </a:spcBef>
              <a:spcAft>
                <a:spcPct val="0"/>
              </a:spcAft>
            </a:pPr>
            <a:r>
              <a:rPr lang="en-US">
                <a:solidFill>
                  <a:srgbClr val="FFFFFF"/>
                </a:solidFill>
              </a:rPr>
              <a:t>       </a:t>
            </a:r>
            <a:endParaRPr lang="nl-NL">
              <a:solidFill>
                <a:srgbClr val="FFFFFF"/>
              </a:solidFill>
            </a:endParaRPr>
          </a:p>
        </p:txBody>
      </p:sp>
      <p:sp>
        <p:nvSpPr>
          <p:cNvPr id="22" name="Rechthoek 21"/>
          <p:cNvSpPr>
            <a:spLocks noChangeArrowheads="1"/>
          </p:cNvSpPr>
          <p:nvPr userDrawn="1"/>
        </p:nvSpPr>
        <p:spPr bwMode="auto">
          <a:xfrm>
            <a:off x="7441717" y="2688198"/>
            <a:ext cx="386883" cy="408917"/>
          </a:xfrm>
          <a:prstGeom prst="rect">
            <a:avLst/>
          </a:prstGeom>
          <a:solidFill>
            <a:srgbClr val="00275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pic>
        <p:nvPicPr>
          <p:cNvPr id="22557" name="Afbeelding 22" descr="RSM-FullName.png"/>
          <p:cNvPicPr>
            <a:picLocks noChangeAspect="1"/>
          </p:cNvPicPr>
          <p:nvPr userDrawn="1"/>
        </p:nvPicPr>
        <p:blipFill>
          <a:blip r:embed="rId6" cstate="print"/>
          <a:srcRect/>
          <a:stretch>
            <a:fillRect/>
          </a:stretch>
        </p:blipFill>
        <p:spPr bwMode="auto">
          <a:xfrm>
            <a:off x="456114" y="734326"/>
            <a:ext cx="4079234" cy="490989"/>
          </a:xfrm>
          <a:prstGeom prst="rect">
            <a:avLst/>
          </a:prstGeom>
          <a:noFill/>
          <a:ln w="9525">
            <a:noFill/>
            <a:miter lim="800000"/>
            <a:headEnd/>
            <a:tailEnd/>
          </a:ln>
        </p:spPr>
      </p:pic>
      <p:pic>
        <p:nvPicPr>
          <p:cNvPr id="22558" name="Afbeelding 23" descr="RSM-tagline.png"/>
          <p:cNvPicPr>
            <a:picLocks noChangeAspect="1"/>
          </p:cNvPicPr>
          <p:nvPr userDrawn="1"/>
        </p:nvPicPr>
        <p:blipFill>
          <a:blip r:embed="rId7" cstate="print"/>
          <a:srcRect/>
          <a:stretch>
            <a:fillRect/>
          </a:stretch>
        </p:blipFill>
        <p:spPr bwMode="auto">
          <a:xfrm>
            <a:off x="434398" y="6125119"/>
            <a:ext cx="1844819" cy="275012"/>
          </a:xfrm>
          <a:prstGeom prst="rect">
            <a:avLst/>
          </a:prstGeom>
          <a:noFill/>
          <a:ln w="9525">
            <a:noFill/>
            <a:miter lim="800000"/>
            <a:headEnd/>
            <a:tailEnd/>
          </a:ln>
        </p:spPr>
      </p:pic>
      <p:pic>
        <p:nvPicPr>
          <p:cNvPr id="23" name="Picture 35"/>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5261537" y="2318722"/>
            <a:ext cx="2093238" cy="2220247"/>
          </a:xfrm>
          <a:prstGeom prst="rect">
            <a:avLst/>
          </a:prstGeom>
          <a:noFill/>
          <a:ln w="9525">
            <a:noFill/>
            <a:miter lim="800000"/>
            <a:headEnd/>
            <a:tailEnd/>
          </a:ln>
        </p:spPr>
      </p:pic>
      <p:pic>
        <p:nvPicPr>
          <p:cNvPr id="27" name="Picture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93795" y="5845493"/>
            <a:ext cx="1402552" cy="801600"/>
          </a:xfrm>
          <a:prstGeom prst="rect">
            <a:avLst/>
          </a:prstGeom>
        </p:spPr>
      </p:pic>
      <p:sp>
        <p:nvSpPr>
          <p:cNvPr id="28" name="Tijdelijke aanduiding voor titel 1"/>
          <p:cNvSpPr>
            <a:spLocks/>
          </p:cNvSpPr>
          <p:nvPr userDrawn="1"/>
        </p:nvSpPr>
        <p:spPr bwMode="auto">
          <a:xfrm>
            <a:off x="446615" y="1403854"/>
            <a:ext cx="8250777" cy="393078"/>
          </a:xfrm>
          <a:prstGeom prst="rect">
            <a:avLst/>
          </a:prstGeom>
          <a:noFill/>
          <a:ln w="9525">
            <a:noFill/>
            <a:miter lim="800000"/>
            <a:headEnd/>
            <a:tailEnd/>
          </a:ln>
        </p:spPr>
        <p:txBody>
          <a:bodyPr lIns="0" tIns="0" rIns="0" bIns="0" anchor="ctr"/>
          <a:lstStyle/>
          <a:p>
            <a:pPr defTabSz="913695" fontAlgn="base">
              <a:spcBef>
                <a:spcPct val="0"/>
              </a:spcBef>
              <a:spcAft>
                <a:spcPct val="0"/>
              </a:spcAft>
            </a:pPr>
            <a:r>
              <a:rPr lang="en-US" dirty="0">
                <a:solidFill>
                  <a:prstClr val="white"/>
                </a:solidFill>
              </a:rPr>
              <a:t> </a:t>
            </a:r>
          </a:p>
          <a:p>
            <a:pPr defTabSz="913695" fontAlgn="base">
              <a:spcBef>
                <a:spcPct val="0"/>
              </a:spcBef>
              <a:spcAft>
                <a:spcPct val="0"/>
              </a:spcAft>
            </a:pPr>
            <a:r>
              <a:rPr lang="en-US" dirty="0">
                <a:solidFill>
                  <a:prstClr val="white"/>
                </a:solidFill>
              </a:rPr>
              <a:t> </a:t>
            </a:r>
          </a:p>
          <a:p>
            <a:pPr defTabSz="913695" fontAlgn="base">
              <a:spcBef>
                <a:spcPct val="0"/>
              </a:spcBef>
              <a:spcAft>
                <a:spcPct val="0"/>
              </a:spcAft>
            </a:pPr>
            <a:r>
              <a:rPr lang="en-US" dirty="0">
                <a:solidFill>
                  <a:prstClr val="white"/>
                </a:solidFill>
              </a:rPr>
              <a:t> Erasmus Centre for Family Business</a:t>
            </a:r>
          </a:p>
          <a:p>
            <a:pPr defTabSz="913695" fontAlgn="base">
              <a:spcBef>
                <a:spcPct val="0"/>
              </a:spcBef>
              <a:spcAft>
                <a:spcPct val="0"/>
              </a:spcAft>
            </a:pPr>
            <a:r>
              <a:rPr lang="en-US" dirty="0">
                <a:solidFill>
                  <a:prstClr val="white"/>
                </a:solidFill>
              </a:rPr>
              <a:t> </a:t>
            </a:r>
          </a:p>
          <a:p>
            <a:pPr defTabSz="913695" fontAlgn="base">
              <a:spcBef>
                <a:spcPct val="0"/>
              </a:spcBef>
              <a:spcAft>
                <a:spcPct val="0"/>
              </a:spcAft>
            </a:pPr>
            <a:r>
              <a:rPr lang="en-US" dirty="0">
                <a:solidFill>
                  <a:prstClr val="white"/>
                </a:solidFill>
              </a:rPr>
              <a:t> </a:t>
            </a:r>
          </a:p>
        </p:txBody>
      </p:sp>
      <p:sp>
        <p:nvSpPr>
          <p:cNvPr id="29" name="Rechthoek 21"/>
          <p:cNvSpPr>
            <a:spLocks noChangeArrowheads="1"/>
          </p:cNvSpPr>
          <p:nvPr userDrawn="1"/>
        </p:nvSpPr>
        <p:spPr bwMode="auto">
          <a:xfrm>
            <a:off x="7448568" y="4145847"/>
            <a:ext cx="386883" cy="408917"/>
          </a:xfrm>
          <a:prstGeom prst="rect">
            <a:avLst/>
          </a:prstGeom>
          <a:solidFill>
            <a:srgbClr val="00275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398387722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ques Style - Content Page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9498" y="1247363"/>
            <a:ext cx="7363391" cy="4579107"/>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Tree>
    <p:extLst>
      <p:ext uri="{BB962C8B-B14F-4D97-AF65-F5344CB8AC3E}">
        <p14:creationId xmlns:p14="http://schemas.microsoft.com/office/powerpoint/2010/main" val="6154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ques Style - Content Page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9498" y="1247360"/>
            <a:ext cx="7363391" cy="3309526"/>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
        <p:nvSpPr>
          <p:cNvPr id="4" name="Tijdelijke aanduiding voor inhoud 2"/>
          <p:cNvSpPr>
            <a:spLocks noGrp="1"/>
          </p:cNvSpPr>
          <p:nvPr>
            <p:ph idx="10" hasCustomPrompt="1"/>
          </p:nvPr>
        </p:nvSpPr>
        <p:spPr>
          <a:xfrm>
            <a:off x="769498" y="4677799"/>
            <a:ext cx="7363391" cy="1201116"/>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1365545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ques Style - Content Page 4">
    <p:spTree>
      <p:nvGrpSpPr>
        <p:cNvPr id="1" name=""/>
        <p:cNvGrpSpPr/>
        <p:nvPr/>
      </p:nvGrpSpPr>
      <p:grpSpPr>
        <a:xfrm>
          <a:off x="0" y="0"/>
          <a:ext cx="0" cy="0"/>
          <a:chOff x="0" y="0"/>
          <a:chExt cx="0" cy="0"/>
        </a:xfrm>
      </p:grpSpPr>
      <p:sp>
        <p:nvSpPr>
          <p:cNvPr id="11" name="Tijdelijke aanduiding voor inhoud 2"/>
          <p:cNvSpPr>
            <a:spLocks noGrp="1"/>
          </p:cNvSpPr>
          <p:nvPr>
            <p:ph idx="1" hasCustomPrompt="1"/>
          </p:nvPr>
        </p:nvSpPr>
        <p:spPr>
          <a:xfrm>
            <a:off x="769498" y="1247363"/>
            <a:ext cx="3653199" cy="4368263"/>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13" name="Tijdelijke aanduiding voor inhoud 2"/>
          <p:cNvSpPr>
            <a:spLocks noGrp="1"/>
          </p:cNvSpPr>
          <p:nvPr>
            <p:ph idx="10" hasCustomPrompt="1"/>
          </p:nvPr>
        </p:nvSpPr>
        <p:spPr>
          <a:xfrm>
            <a:off x="4567442" y="1247363"/>
            <a:ext cx="3565443" cy="4368263"/>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Tree>
    <p:extLst>
      <p:ext uri="{BB962C8B-B14F-4D97-AF65-F5344CB8AC3E}">
        <p14:creationId xmlns:p14="http://schemas.microsoft.com/office/powerpoint/2010/main" val="75302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ques Style - Content Page 5">
    <p:spTree>
      <p:nvGrpSpPr>
        <p:cNvPr id="1" name=""/>
        <p:cNvGrpSpPr/>
        <p:nvPr/>
      </p:nvGrpSpPr>
      <p:grpSpPr>
        <a:xfrm>
          <a:off x="0" y="0"/>
          <a:ext cx="0" cy="0"/>
          <a:chOff x="0" y="0"/>
          <a:chExt cx="0" cy="0"/>
        </a:xfrm>
      </p:grpSpPr>
      <p:sp>
        <p:nvSpPr>
          <p:cNvPr id="12" name="Tijdelijke aanduiding voor inhoud 2"/>
          <p:cNvSpPr>
            <a:spLocks noGrp="1"/>
          </p:cNvSpPr>
          <p:nvPr>
            <p:ph idx="1"/>
          </p:nvPr>
        </p:nvSpPr>
        <p:spPr>
          <a:xfrm>
            <a:off x="769498" y="1247896"/>
            <a:ext cx="3653199" cy="4368263"/>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7"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
        <p:nvSpPr>
          <p:cNvPr id="6" name="Tijdelijke aanduiding voor inhoud 2"/>
          <p:cNvSpPr>
            <a:spLocks noGrp="1"/>
          </p:cNvSpPr>
          <p:nvPr>
            <p:ph idx="10" hasCustomPrompt="1"/>
          </p:nvPr>
        </p:nvSpPr>
        <p:spPr>
          <a:xfrm>
            <a:off x="4567442" y="1247893"/>
            <a:ext cx="3565443" cy="2024462"/>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
        <p:nvSpPr>
          <p:cNvPr id="10" name="Tijdelijke aanduiding voor inhoud 2"/>
          <p:cNvSpPr>
            <a:spLocks noGrp="1"/>
          </p:cNvSpPr>
          <p:nvPr>
            <p:ph idx="11" hasCustomPrompt="1"/>
          </p:nvPr>
        </p:nvSpPr>
        <p:spPr>
          <a:xfrm>
            <a:off x="4567442" y="3591693"/>
            <a:ext cx="3565443" cy="2024462"/>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3013255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ques Style - Content Page 6">
    <p:spTree>
      <p:nvGrpSpPr>
        <p:cNvPr id="1" name=""/>
        <p:cNvGrpSpPr/>
        <p:nvPr/>
      </p:nvGrpSpPr>
      <p:grpSpPr>
        <a:xfrm>
          <a:off x="0" y="0"/>
          <a:ext cx="0" cy="0"/>
          <a:chOff x="0" y="0"/>
          <a:chExt cx="0" cy="0"/>
        </a:xfrm>
      </p:grpSpPr>
      <p:sp>
        <p:nvSpPr>
          <p:cNvPr id="7" name="Tijdelijke aanduiding voor inhoud 2"/>
          <p:cNvSpPr>
            <a:spLocks noGrp="1"/>
          </p:cNvSpPr>
          <p:nvPr>
            <p:ph idx="11"/>
          </p:nvPr>
        </p:nvSpPr>
        <p:spPr>
          <a:xfrm>
            <a:off x="4567442" y="1247363"/>
            <a:ext cx="3565443" cy="4368263"/>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8"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
        <p:nvSpPr>
          <p:cNvPr id="6" name="Tijdelijke aanduiding voor inhoud 2"/>
          <p:cNvSpPr>
            <a:spLocks noGrp="1"/>
          </p:cNvSpPr>
          <p:nvPr>
            <p:ph idx="12" hasCustomPrompt="1"/>
          </p:nvPr>
        </p:nvSpPr>
        <p:spPr>
          <a:xfrm>
            <a:off x="769498" y="1247359"/>
            <a:ext cx="3653199" cy="2034004"/>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
        <p:nvSpPr>
          <p:cNvPr id="9" name="Tijdelijke aanduiding voor inhoud 2"/>
          <p:cNvSpPr>
            <a:spLocks noGrp="1"/>
          </p:cNvSpPr>
          <p:nvPr>
            <p:ph idx="13" hasCustomPrompt="1"/>
          </p:nvPr>
        </p:nvSpPr>
        <p:spPr>
          <a:xfrm>
            <a:off x="769498" y="3581618"/>
            <a:ext cx="3653199" cy="2034004"/>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3630589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9498" y="1247363"/>
            <a:ext cx="7363391" cy="4579107"/>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Tree>
    <p:extLst>
      <p:ext uri="{BB962C8B-B14F-4D97-AF65-F5344CB8AC3E}">
        <p14:creationId xmlns:p14="http://schemas.microsoft.com/office/powerpoint/2010/main" val="1525994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8575" y="569917"/>
            <a:ext cx="7791450" cy="1038225"/>
          </a:xfrm>
          <a:prstGeom prst="rect">
            <a:avLst/>
          </a:prstGeom>
        </p:spPr>
        <p:txBody>
          <a:bodyPr lIns="80105" tIns="40053" rIns="80105" bIns="40053"/>
          <a:lstStyle/>
          <a:p>
            <a:r>
              <a:rPr lang="en-US" smtClean="0"/>
              <a:t>Click to edit Master title style</a:t>
            </a:r>
            <a:endParaRPr lang="en-US"/>
          </a:p>
        </p:txBody>
      </p:sp>
      <p:sp>
        <p:nvSpPr>
          <p:cNvPr id="3" name="Content Placeholder 2"/>
          <p:cNvSpPr>
            <a:spLocks noGrp="1"/>
          </p:cNvSpPr>
          <p:nvPr>
            <p:ph idx="1"/>
          </p:nvPr>
        </p:nvSpPr>
        <p:spPr>
          <a:xfrm>
            <a:off x="1920875" y="1971675"/>
            <a:ext cx="6807200" cy="3505200"/>
          </a:xfrm>
          <a:prstGeom prst="rect">
            <a:avLst/>
          </a:prstGeom>
        </p:spPr>
        <p:txBody>
          <a:bodyPr lIns="80105" tIns="40053" rIns="80105" bIns="400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6864350" y="6249988"/>
            <a:ext cx="1905000" cy="381000"/>
          </a:xfrm>
          <a:prstGeom prst="rect">
            <a:avLst/>
          </a:prstGeom>
          <a:ln/>
        </p:spPr>
        <p:txBody>
          <a:bodyPr lIns="80105" tIns="40053" rIns="80105" bIns="40053"/>
          <a:lstStyle>
            <a:lvl1pPr>
              <a:defRPr/>
            </a:lvl1pPr>
          </a:lstStyle>
          <a:p>
            <a:pPr defTabSz="441577" fontAlgn="base">
              <a:spcBef>
                <a:spcPct val="0"/>
              </a:spcBef>
              <a:spcAft>
                <a:spcPct val="0"/>
              </a:spcAft>
              <a:defRPr/>
            </a:pPr>
            <a:fld id="{FC91EC4E-B24A-4B02-B3BD-471AE3417020}" type="datetime1">
              <a:rPr lang="nl-NL" sz="1700" smtClean="0">
                <a:solidFill>
                  <a:srgbClr val="006E93"/>
                </a:solidFill>
                <a:latin typeface="Arial" charset="0"/>
                <a:ea typeface="ＭＳ Ｐゴシック" charset="-128"/>
              </a:rPr>
              <a:pPr defTabSz="441577" fontAlgn="base">
                <a:spcBef>
                  <a:spcPct val="0"/>
                </a:spcBef>
                <a:spcAft>
                  <a:spcPct val="0"/>
                </a:spcAft>
                <a:defRPr/>
              </a:pPr>
              <a:t>7-3-2014</a:t>
            </a:fld>
            <a:endParaRPr lang="en-GB" sz="1700">
              <a:solidFill>
                <a:srgbClr val="006E93"/>
              </a:solidFill>
              <a:latin typeface="Arial" charset="0"/>
              <a:ea typeface="ＭＳ Ｐゴシック" charset="-128"/>
            </a:endParaRPr>
          </a:p>
        </p:txBody>
      </p:sp>
      <p:sp>
        <p:nvSpPr>
          <p:cNvPr id="5" name="Rectangle 6"/>
          <p:cNvSpPr>
            <a:spLocks noGrp="1" noChangeArrowheads="1"/>
          </p:cNvSpPr>
          <p:nvPr>
            <p:ph type="ftr" sz="quarter" idx="11"/>
          </p:nvPr>
        </p:nvSpPr>
        <p:spPr>
          <a:xfrm>
            <a:off x="441325" y="6248400"/>
            <a:ext cx="2895600" cy="457200"/>
          </a:xfrm>
          <a:prstGeom prst="rect">
            <a:avLst/>
          </a:prstGeom>
          <a:ln/>
        </p:spPr>
        <p:txBody>
          <a:bodyPr lIns="80105" tIns="40053" rIns="80105" bIns="40053"/>
          <a:lstStyle>
            <a:lvl1pPr>
              <a:defRPr/>
            </a:lvl1pPr>
          </a:lstStyle>
          <a:p>
            <a:pPr defTabSz="441577" fontAlgn="base">
              <a:spcBef>
                <a:spcPct val="0"/>
              </a:spcBef>
              <a:spcAft>
                <a:spcPct val="0"/>
              </a:spcAft>
              <a:defRPr/>
            </a:pPr>
            <a:r>
              <a:rPr lang="nl-NL" sz="1700" smtClean="0">
                <a:solidFill>
                  <a:srgbClr val="006E93"/>
                </a:solidFill>
                <a:latin typeface="Arial" charset="0"/>
                <a:ea typeface="ＭＳ Ｐゴシック" charset="-128"/>
              </a:rPr>
              <a:t>Strategic Plan 2008-2012</a:t>
            </a:r>
            <a:endParaRPr lang="nl-NL" sz="1700">
              <a:solidFill>
                <a:srgbClr val="006E93"/>
              </a:solidFill>
              <a:latin typeface="Arial" charset="0"/>
              <a:ea typeface="ＭＳ Ｐゴシック" charset="-128"/>
            </a:endParaRPr>
          </a:p>
        </p:txBody>
      </p:sp>
      <p:sp>
        <p:nvSpPr>
          <p:cNvPr id="6" name="Rectangle 7"/>
          <p:cNvSpPr>
            <a:spLocks noGrp="1" noChangeArrowheads="1"/>
          </p:cNvSpPr>
          <p:nvPr>
            <p:ph type="sldNum" sz="quarter" idx="12"/>
          </p:nvPr>
        </p:nvSpPr>
        <p:spPr>
          <a:xfrm>
            <a:off x="3889375" y="6232525"/>
            <a:ext cx="1905000" cy="457200"/>
          </a:xfrm>
          <a:prstGeom prst="rect">
            <a:avLst/>
          </a:prstGeom>
          <a:ln/>
        </p:spPr>
        <p:txBody>
          <a:bodyPr lIns="80105" tIns="40053" rIns="80105" bIns="40053"/>
          <a:lstStyle>
            <a:lvl1pPr>
              <a:defRPr/>
            </a:lvl1pPr>
          </a:lstStyle>
          <a:p>
            <a:pPr defTabSz="441577" fontAlgn="base">
              <a:spcBef>
                <a:spcPct val="0"/>
              </a:spcBef>
              <a:spcAft>
                <a:spcPct val="0"/>
              </a:spcAft>
              <a:defRPr/>
            </a:pPr>
            <a:fld id="{D63638D6-030D-4905-B785-32D8BB405A54}" type="slidenum">
              <a:rPr lang="nl-NL" sz="1700" smtClean="0">
                <a:solidFill>
                  <a:srgbClr val="006E93"/>
                </a:solidFill>
                <a:latin typeface="Arial" charset="0"/>
                <a:ea typeface="ＭＳ Ｐゴシック" charset="-128"/>
              </a:rPr>
              <a:pPr defTabSz="441577" fontAlgn="base">
                <a:spcBef>
                  <a:spcPct val="0"/>
                </a:spcBef>
                <a:spcAft>
                  <a:spcPct val="0"/>
                </a:spcAft>
                <a:defRPr/>
              </a:pPr>
              <a:t>‹#›</a:t>
            </a:fld>
            <a:endParaRPr lang="nl-NL" sz="1700">
              <a:solidFill>
                <a:srgbClr val="006E93"/>
              </a:solidFill>
              <a:latin typeface="Arial" charset="0"/>
              <a:ea typeface="ＭＳ Ｐゴシック" charset="-128"/>
            </a:endParaRPr>
          </a:p>
        </p:txBody>
      </p:sp>
    </p:spTree>
    <p:extLst>
      <p:ext uri="{BB962C8B-B14F-4D97-AF65-F5344CB8AC3E}">
        <p14:creationId xmlns:p14="http://schemas.microsoft.com/office/powerpoint/2010/main" val="21817748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aques Style - Content Page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9498" y="1247363"/>
            <a:ext cx="7363391" cy="4579107"/>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Tree>
    <p:extLst>
      <p:ext uri="{BB962C8B-B14F-4D97-AF65-F5344CB8AC3E}">
        <p14:creationId xmlns:p14="http://schemas.microsoft.com/office/powerpoint/2010/main" val="572595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0158" y="1083235"/>
            <a:ext cx="7772400" cy="1531471"/>
          </a:xfrm>
          <a:prstGeom prst="rect">
            <a:avLst/>
          </a:prstGeom>
        </p:spPr>
        <p:txBody>
          <a:bodyPr lIns="80105" tIns="40053" rIns="80105" bIns="40053"/>
          <a:lstStyle>
            <a:lvl1pPr algn="l">
              <a:defRPr sz="3900">
                <a:latin typeface="Verdana"/>
              </a:defRPr>
            </a:lvl1pPr>
          </a:lstStyle>
          <a:p>
            <a:r>
              <a:rPr lang="nl-NL" smtClean="0"/>
              <a:t>Titelstijl van model bewerken</a:t>
            </a:r>
            <a:endParaRPr lang="en-US" dirty="0"/>
          </a:p>
        </p:txBody>
      </p:sp>
      <p:sp>
        <p:nvSpPr>
          <p:cNvPr id="7" name="Content Placeholder 2"/>
          <p:cNvSpPr>
            <a:spLocks noGrp="1"/>
          </p:cNvSpPr>
          <p:nvPr>
            <p:ph idx="1"/>
          </p:nvPr>
        </p:nvSpPr>
        <p:spPr>
          <a:xfrm>
            <a:off x="2532529" y="2614706"/>
            <a:ext cx="5973616" cy="2794388"/>
          </a:xfrm>
          <a:prstGeom prst="rect">
            <a:avLst/>
          </a:prstGeom>
        </p:spPr>
        <p:txBody>
          <a:bodyPr lIns="80105" tIns="40053" rIns="80105" bIns="40053"/>
          <a:lstStyle>
            <a:lvl1pPr marL="173849" indent="-173849">
              <a:spcBef>
                <a:spcPts val="387"/>
              </a:spcBef>
              <a:spcAft>
                <a:spcPts val="580"/>
              </a:spcAft>
              <a:buNone/>
              <a:defRPr sz="1900" b="0">
                <a:solidFill>
                  <a:srgbClr val="0D6F94"/>
                </a:solidFill>
                <a:latin typeface="Verdana"/>
              </a:defRPr>
            </a:lvl1pPr>
          </a:lstStyle>
          <a:p>
            <a:pPr lvl="0"/>
            <a:r>
              <a:rPr lang="nl-NL" smtClean="0"/>
              <a:t>Klik om de tekststijl van het model te bewerken</a:t>
            </a:r>
          </a:p>
        </p:txBody>
      </p:sp>
    </p:spTree>
    <p:extLst>
      <p:ext uri="{BB962C8B-B14F-4D97-AF65-F5344CB8AC3E}">
        <p14:creationId xmlns:p14="http://schemas.microsoft.com/office/powerpoint/2010/main" val="20250006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9498" y="1247363"/>
            <a:ext cx="7363391" cy="4579107"/>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Tree>
    <p:extLst>
      <p:ext uri="{BB962C8B-B14F-4D97-AF65-F5344CB8AC3E}">
        <p14:creationId xmlns:p14="http://schemas.microsoft.com/office/powerpoint/2010/main" val="120886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6" name="Rechthoek 10"/>
          <p:cNvSpPr>
            <a:spLocks noChangeArrowheads="1"/>
          </p:cNvSpPr>
          <p:nvPr/>
        </p:nvSpPr>
        <p:spPr bwMode="auto">
          <a:xfrm>
            <a:off x="0" y="914304"/>
            <a:ext cx="184618" cy="17278"/>
          </a:xfrm>
          <a:prstGeom prst="rect">
            <a:avLst/>
          </a:prstGeom>
          <a:solidFill>
            <a:schemeClr val="tx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7" name="Rechthoek 11"/>
          <p:cNvSpPr>
            <a:spLocks noChangeArrowheads="1"/>
          </p:cNvSpPr>
          <p:nvPr/>
        </p:nvSpPr>
        <p:spPr bwMode="auto">
          <a:xfrm>
            <a:off x="948881" y="914304"/>
            <a:ext cx="8195120" cy="17278"/>
          </a:xfrm>
          <a:prstGeom prst="rect">
            <a:avLst/>
          </a:prstGeom>
          <a:solidFill>
            <a:schemeClr val="tx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8" name="Rechthoek 12"/>
          <p:cNvSpPr>
            <a:spLocks noChangeArrowheads="1"/>
          </p:cNvSpPr>
          <p:nvPr/>
        </p:nvSpPr>
        <p:spPr bwMode="auto">
          <a:xfrm>
            <a:off x="563357" y="1235390"/>
            <a:ext cx="109956" cy="116628"/>
          </a:xfrm>
          <a:prstGeom prst="rect">
            <a:avLst/>
          </a:prstGeom>
          <a:solidFill>
            <a:srgbClr val="77769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9" name="Rechthoek 13"/>
          <p:cNvSpPr>
            <a:spLocks noChangeArrowheads="1"/>
          </p:cNvSpPr>
          <p:nvPr/>
        </p:nvSpPr>
        <p:spPr bwMode="auto">
          <a:xfrm>
            <a:off x="950238" y="976218"/>
            <a:ext cx="211767" cy="224616"/>
          </a:xfrm>
          <a:prstGeom prst="rect">
            <a:avLst/>
          </a:prstGeom>
          <a:solidFill>
            <a:srgbClr val="C5B5A2"/>
          </a:solidFill>
          <a:ln w="25400" algn="ctr">
            <a:noFill/>
            <a:miter lim="800000"/>
            <a:headEnd/>
            <a:tailEnd/>
          </a:ln>
        </p:spPr>
        <p:txBody>
          <a:bodyPr lIns="79684" tIns="39843" rIns="79684" bIns="39843" anchor="ctr"/>
          <a:lstStyle/>
          <a:p>
            <a:pPr algn="ctr" defTabSz="912304" fontAlgn="base">
              <a:spcBef>
                <a:spcPct val="0"/>
              </a:spcBef>
              <a:spcAft>
                <a:spcPct val="0"/>
              </a:spcAft>
            </a:pPr>
            <a:r>
              <a:rPr lang="en-US">
                <a:solidFill>
                  <a:srgbClr val="FFFFFF"/>
                </a:solidFill>
              </a:rPr>
              <a:t>       </a:t>
            </a:r>
            <a:endParaRPr lang="nl-NL">
              <a:solidFill>
                <a:srgbClr val="FFFFFF"/>
              </a:solidFill>
            </a:endParaRPr>
          </a:p>
        </p:txBody>
      </p:sp>
      <p:sp>
        <p:nvSpPr>
          <p:cNvPr id="10" name="Rechthoek 14"/>
          <p:cNvSpPr>
            <a:spLocks noChangeArrowheads="1"/>
          </p:cNvSpPr>
          <p:nvPr/>
        </p:nvSpPr>
        <p:spPr bwMode="auto">
          <a:xfrm>
            <a:off x="708606" y="1236831"/>
            <a:ext cx="210410" cy="224616"/>
          </a:xfrm>
          <a:prstGeom prst="rect">
            <a:avLst/>
          </a:prstGeom>
          <a:solidFill>
            <a:srgbClr val="C5B5A2"/>
          </a:solidFill>
          <a:ln w="25400" algn="ctr">
            <a:noFill/>
            <a:miter lim="800000"/>
            <a:headEnd/>
            <a:tailEnd/>
          </a:ln>
        </p:spPr>
        <p:txBody>
          <a:bodyPr lIns="79684" tIns="39843" rIns="79684" bIns="39843" anchor="ctr"/>
          <a:lstStyle/>
          <a:p>
            <a:pPr algn="ctr" defTabSz="912304" fontAlgn="base">
              <a:spcBef>
                <a:spcPct val="0"/>
              </a:spcBef>
              <a:spcAft>
                <a:spcPct val="0"/>
              </a:spcAft>
            </a:pPr>
            <a:r>
              <a:rPr lang="en-US">
                <a:solidFill>
                  <a:srgbClr val="FFFFFF"/>
                </a:solidFill>
              </a:rPr>
              <a:t>       </a:t>
            </a:r>
            <a:endParaRPr lang="nl-NL">
              <a:solidFill>
                <a:srgbClr val="FFFFFF"/>
              </a:solidFill>
            </a:endParaRPr>
          </a:p>
        </p:txBody>
      </p:sp>
      <p:sp>
        <p:nvSpPr>
          <p:cNvPr id="11" name="Rechthoek 15"/>
          <p:cNvSpPr>
            <a:spLocks noChangeArrowheads="1"/>
          </p:cNvSpPr>
          <p:nvPr/>
        </p:nvSpPr>
        <p:spPr bwMode="auto">
          <a:xfrm>
            <a:off x="705894" y="1501763"/>
            <a:ext cx="109956" cy="115188"/>
          </a:xfrm>
          <a:prstGeom prst="rect">
            <a:avLst/>
          </a:prstGeom>
          <a:solidFill>
            <a:srgbClr val="77769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12" name="Rechthoek 16"/>
          <p:cNvSpPr>
            <a:spLocks noChangeArrowheads="1"/>
          </p:cNvSpPr>
          <p:nvPr/>
        </p:nvSpPr>
        <p:spPr bwMode="auto">
          <a:xfrm>
            <a:off x="952953" y="1235390"/>
            <a:ext cx="111314" cy="116628"/>
          </a:xfrm>
          <a:prstGeom prst="rect">
            <a:avLst/>
          </a:prstGeom>
          <a:solidFill>
            <a:srgbClr val="77769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19" name="Tijdelijke aanduiding voor afbeelding 2"/>
          <p:cNvSpPr>
            <a:spLocks noGrp="1"/>
          </p:cNvSpPr>
          <p:nvPr>
            <p:ph type="pic" idx="13"/>
          </p:nvPr>
        </p:nvSpPr>
        <p:spPr>
          <a:xfrm>
            <a:off x="233182" y="464736"/>
            <a:ext cx="705920" cy="743702"/>
          </a:xfrm>
          <a:noFill/>
        </p:spPr>
        <p:txBody>
          <a:bodyPr rtlCol="0">
            <a:normAutofit/>
          </a:bodyPr>
          <a:lstStyle>
            <a:lvl1pPr marL="0" indent="0">
              <a:buNone/>
              <a:defRPr sz="900">
                <a:solidFill>
                  <a:schemeClr val="bg1"/>
                </a:solidFill>
              </a:defRPr>
            </a:lvl1pPr>
            <a:lvl2pPr marL="456877" indent="0">
              <a:buNone/>
              <a:defRPr sz="2800"/>
            </a:lvl2pPr>
            <a:lvl3pPr marL="913755" indent="0">
              <a:buNone/>
              <a:defRPr sz="2400"/>
            </a:lvl3pPr>
            <a:lvl4pPr marL="1370632" indent="0">
              <a:buNone/>
              <a:defRPr sz="2000"/>
            </a:lvl4pPr>
            <a:lvl5pPr marL="1827510" indent="0">
              <a:buNone/>
              <a:defRPr sz="2000"/>
            </a:lvl5pPr>
            <a:lvl6pPr marL="2284386" indent="0">
              <a:buNone/>
              <a:defRPr sz="2000"/>
            </a:lvl6pPr>
            <a:lvl7pPr marL="2741264" indent="0">
              <a:buNone/>
              <a:defRPr sz="2000"/>
            </a:lvl7pPr>
            <a:lvl8pPr marL="3198142" indent="0">
              <a:buNone/>
              <a:defRPr sz="2000"/>
            </a:lvl8pPr>
            <a:lvl9pPr marL="3655018" indent="0">
              <a:buNone/>
              <a:defRPr sz="2000"/>
            </a:lvl9pPr>
          </a:lstStyle>
          <a:p>
            <a:pPr lvl="0"/>
            <a:r>
              <a:rPr lang="en-US" noProof="0" smtClean="0"/>
              <a:t>Click icon to add picture</a:t>
            </a:r>
            <a:endParaRPr lang="nl-NL" noProof="0" dirty="0"/>
          </a:p>
        </p:txBody>
      </p:sp>
      <p:sp>
        <p:nvSpPr>
          <p:cNvPr id="2" name="Titel 1"/>
          <p:cNvSpPr>
            <a:spLocks noGrp="1"/>
          </p:cNvSpPr>
          <p:nvPr>
            <p:ph type="title" hasCustomPrompt="1"/>
          </p:nvPr>
        </p:nvSpPr>
        <p:spPr>
          <a:xfrm>
            <a:off x="1600829" y="254113"/>
            <a:ext cx="7125096" cy="583143"/>
          </a:xfrm>
        </p:spPr>
        <p:txBody>
          <a:bodyPr>
            <a:normAutofit/>
          </a:bodyPr>
          <a:lstStyle>
            <a:lvl1pPr algn="l">
              <a:defRPr sz="1800" cap="all" baseline="0">
                <a:solidFill>
                  <a:srgbClr val="00275D"/>
                </a:solidFill>
                <a:latin typeface="Arial" pitchFamily="34" charset="0"/>
                <a:cs typeface="Arial" pitchFamily="34" charset="0"/>
              </a:defRPr>
            </a:lvl1pPr>
          </a:lstStyle>
          <a:p>
            <a:r>
              <a:rPr lang="en-US" dirty="0" smtClean="0"/>
              <a:t> Erasmus Centre for Future Energy Business</a:t>
            </a:r>
          </a:p>
        </p:txBody>
      </p:sp>
      <p:sp>
        <p:nvSpPr>
          <p:cNvPr id="3" name="Tijdelijke aanduiding voor inhoud 2"/>
          <p:cNvSpPr>
            <a:spLocks noGrp="1"/>
          </p:cNvSpPr>
          <p:nvPr>
            <p:ph idx="1"/>
          </p:nvPr>
        </p:nvSpPr>
        <p:spPr>
          <a:xfrm>
            <a:off x="1578731" y="1355606"/>
            <a:ext cx="7147194" cy="4600349"/>
          </a:xfrm>
        </p:spPr>
        <p:txBody>
          <a:bodyPr>
            <a:normAutofit/>
          </a:bodyPr>
          <a:lstStyle>
            <a:lvl1pPr>
              <a:defRPr sz="1600">
                <a:solidFill>
                  <a:srgbClr val="00275D"/>
                </a:solidFill>
                <a:latin typeface="Arial" pitchFamily="34" charset="0"/>
                <a:cs typeface="Arial" pitchFamily="34" charset="0"/>
              </a:defRPr>
            </a:lvl1pPr>
            <a:lvl2pPr>
              <a:defRPr sz="1600">
                <a:solidFill>
                  <a:srgbClr val="00275D"/>
                </a:solidFill>
                <a:latin typeface="Arial" pitchFamily="34" charset="0"/>
                <a:cs typeface="Arial" pitchFamily="34" charset="0"/>
              </a:defRPr>
            </a:lvl2pPr>
            <a:lvl3pPr>
              <a:defRPr sz="1600">
                <a:solidFill>
                  <a:srgbClr val="00275D"/>
                </a:solidFill>
                <a:latin typeface="Arial" pitchFamily="34" charset="0"/>
                <a:cs typeface="Arial" pitchFamily="34" charset="0"/>
              </a:defRPr>
            </a:lvl3pPr>
            <a:lvl4pPr>
              <a:defRPr sz="1600">
                <a:solidFill>
                  <a:srgbClr val="00275D"/>
                </a:solidFill>
                <a:latin typeface="Arial" pitchFamily="34" charset="0"/>
                <a:cs typeface="Arial" pitchFamily="34" charset="0"/>
              </a:defRPr>
            </a:lvl4pPr>
            <a:lvl5pPr>
              <a:defRPr sz="1600">
                <a:solidFill>
                  <a:srgbClr val="00275D"/>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4" name="Tijdelijke aanduiding voor datum 3"/>
          <p:cNvSpPr>
            <a:spLocks noGrp="1"/>
          </p:cNvSpPr>
          <p:nvPr>
            <p:ph type="dt" sz="half" idx="14"/>
          </p:nvPr>
        </p:nvSpPr>
        <p:spPr/>
        <p:txBody>
          <a:bodyPr/>
          <a:lstStyle>
            <a:lvl1pPr>
              <a:defRPr/>
            </a:lvl1pPr>
          </a:lstStyle>
          <a:p>
            <a:fld id="{099A19E7-A548-4585-895C-BAA05521F550}" type="datetime1">
              <a:rPr lang="nl-NL" smtClean="0"/>
              <a:pPr/>
              <a:t>7-3-2014</a:t>
            </a:fld>
            <a:endParaRPr lang="nl-NL"/>
          </a:p>
        </p:txBody>
      </p:sp>
      <p:sp>
        <p:nvSpPr>
          <p:cNvPr id="15" name="Tijdelijke aanduiding voor voettekst 4"/>
          <p:cNvSpPr>
            <a:spLocks noGrp="1"/>
          </p:cNvSpPr>
          <p:nvPr>
            <p:ph type="ftr" sz="quarter" idx="15"/>
          </p:nvPr>
        </p:nvSpPr>
        <p:spPr/>
        <p:txBody>
          <a:bodyPr/>
          <a:lstStyle>
            <a:lvl1pPr>
              <a:defRPr/>
            </a:lvl1pPr>
          </a:lstStyle>
          <a:p>
            <a:endParaRPr lang="en-GB"/>
          </a:p>
        </p:txBody>
      </p:sp>
      <p:sp>
        <p:nvSpPr>
          <p:cNvPr id="16" name="Tijdelijke aanduiding voor dianummer 5"/>
          <p:cNvSpPr>
            <a:spLocks noGrp="1"/>
          </p:cNvSpPr>
          <p:nvPr>
            <p:ph type="sldNum" sz="quarter" idx="16"/>
          </p:nvPr>
        </p:nvSpPr>
        <p:spPr/>
        <p:txBody>
          <a:bodyPr/>
          <a:lstStyle>
            <a:lvl1pPr>
              <a:defRPr/>
            </a:lvl1pPr>
          </a:lstStyle>
          <a:p>
            <a:fld id="{A0CB89BC-5CFD-4672-86AA-BA51E7CCD91D}" type="slidenum">
              <a:rPr lang="nl-NL"/>
              <a:pPr/>
              <a:t>‹#›</a:t>
            </a:fld>
            <a:endParaRPr lang="nl-NL"/>
          </a:p>
        </p:txBody>
      </p:sp>
      <p:pic>
        <p:nvPicPr>
          <p:cNvPr id="327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22352" y="456840"/>
            <a:ext cx="708606" cy="751601"/>
          </a:xfrm>
          <a:prstGeom prst="rect">
            <a:avLst/>
          </a:prstGeom>
          <a:noFill/>
          <a:ln w="9525" cap="flat" cmpd="sng" algn="ctr">
            <a:noFill/>
            <a:prstDash val="solid"/>
            <a:miter lim="800000"/>
            <a:headEnd/>
            <a:tailEnd/>
          </a:ln>
          <a:effectLst/>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3795" y="5845493"/>
            <a:ext cx="1402552" cy="801600"/>
          </a:xfrm>
          <a:prstGeom prst="rect">
            <a:avLst/>
          </a:prstGeom>
        </p:spPr>
      </p:pic>
    </p:spTree>
    <p:extLst>
      <p:ext uri="{BB962C8B-B14F-4D97-AF65-F5344CB8AC3E}">
        <p14:creationId xmlns:p14="http://schemas.microsoft.com/office/powerpoint/2010/main" val="313122212"/>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eldia">
    <p:spTree>
      <p:nvGrpSpPr>
        <p:cNvPr id="1" name=""/>
        <p:cNvGrpSpPr/>
        <p:nvPr/>
      </p:nvGrpSpPr>
      <p:grpSpPr>
        <a:xfrm>
          <a:off x="0" y="0"/>
          <a:ext cx="0" cy="0"/>
          <a:chOff x="0" y="0"/>
          <a:chExt cx="0" cy="0"/>
        </a:xfrm>
      </p:grpSpPr>
      <p:sp>
        <p:nvSpPr>
          <p:cNvPr id="15" name="Content Placeholder 2"/>
          <p:cNvSpPr>
            <a:spLocks noGrp="1"/>
          </p:cNvSpPr>
          <p:nvPr>
            <p:ph idx="1"/>
          </p:nvPr>
        </p:nvSpPr>
        <p:spPr>
          <a:xfrm>
            <a:off x="781200" y="1980000"/>
            <a:ext cx="7767052" cy="2834103"/>
          </a:xfrm>
          <a:prstGeom prst="rect">
            <a:avLst/>
          </a:prstGeom>
        </p:spPr>
        <p:txBody>
          <a:bodyPr lIns="80105" tIns="40053" rIns="80105" bIns="40053"/>
          <a:lstStyle>
            <a:lvl1pPr>
              <a:spcAft>
                <a:spcPts val="387"/>
              </a:spcAft>
              <a:buNone/>
              <a:defRPr lang="en-US" sz="1700" kern="1200" dirty="0" smtClean="0">
                <a:solidFill>
                  <a:srgbClr val="007095"/>
                </a:solidFill>
                <a:latin typeface="Verdana"/>
                <a:ea typeface="+mn-ea"/>
                <a:cs typeface="Verdana"/>
              </a:defRPr>
            </a:lvl1pPr>
            <a:lvl2pPr>
              <a:spcAft>
                <a:spcPts val="387"/>
              </a:spcAft>
              <a:defRPr sz="1400">
                <a:solidFill>
                  <a:srgbClr val="007095"/>
                </a:solidFill>
                <a:latin typeface="Verdana"/>
                <a:cs typeface="Verdana"/>
              </a:defRPr>
            </a:lvl2pPr>
            <a:lvl3pPr>
              <a:spcAft>
                <a:spcPts val="387"/>
              </a:spcAft>
              <a:defRPr sz="1400">
                <a:solidFill>
                  <a:srgbClr val="007095"/>
                </a:solidFill>
                <a:latin typeface="Verdana"/>
                <a:cs typeface="Verdana"/>
              </a:defRPr>
            </a:lvl3pPr>
            <a:lvl4pPr>
              <a:spcAft>
                <a:spcPts val="387"/>
              </a:spcAft>
              <a:defRPr sz="1400">
                <a:solidFill>
                  <a:srgbClr val="007095"/>
                </a:solidFill>
                <a:latin typeface="Verdana"/>
                <a:cs typeface="Verdana"/>
              </a:defRPr>
            </a:lvl4pPr>
            <a:lvl5pPr>
              <a:spcAft>
                <a:spcPts val="387"/>
              </a:spcAft>
              <a:defRPr sz="1400">
                <a:solidFill>
                  <a:srgbClr val="007095"/>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16" name="Title 1"/>
          <p:cNvSpPr>
            <a:spLocks noGrp="1"/>
          </p:cNvSpPr>
          <p:nvPr>
            <p:ph type="ctrTitle" hasCustomPrompt="1"/>
          </p:nvPr>
        </p:nvSpPr>
        <p:spPr>
          <a:xfrm>
            <a:off x="781200" y="878405"/>
            <a:ext cx="7772400" cy="971156"/>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76348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eldia">
    <p:spTree>
      <p:nvGrpSpPr>
        <p:cNvPr id="1" name=""/>
        <p:cNvGrpSpPr/>
        <p:nvPr/>
      </p:nvGrpSpPr>
      <p:grpSpPr>
        <a:xfrm>
          <a:off x="0" y="0"/>
          <a:ext cx="0" cy="0"/>
          <a:chOff x="0" y="0"/>
          <a:chExt cx="0" cy="0"/>
        </a:xfrm>
      </p:grpSpPr>
      <p:sp>
        <p:nvSpPr>
          <p:cNvPr id="10" name="Content Placeholder 2"/>
          <p:cNvSpPr>
            <a:spLocks noGrp="1"/>
          </p:cNvSpPr>
          <p:nvPr>
            <p:ph idx="1"/>
          </p:nvPr>
        </p:nvSpPr>
        <p:spPr>
          <a:xfrm>
            <a:off x="781200"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dirty="0" smtClean="0"/>
              <a:t>Klik om de tekststijl van het model te bewerken</a:t>
            </a:r>
          </a:p>
        </p:txBody>
      </p:sp>
      <p:sp>
        <p:nvSpPr>
          <p:cNvPr id="11" name="Content Placeholder 2"/>
          <p:cNvSpPr>
            <a:spLocks noGrp="1"/>
          </p:cNvSpPr>
          <p:nvPr>
            <p:ph idx="10"/>
          </p:nvPr>
        </p:nvSpPr>
        <p:spPr>
          <a:xfrm>
            <a:off x="4966368"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smtClean="0"/>
              <a:t>Klik om de tekststijl van het model te bewerken</a:t>
            </a:r>
          </a:p>
        </p:txBody>
      </p:sp>
      <p:sp>
        <p:nvSpPr>
          <p:cNvPr id="13" name="Title 1"/>
          <p:cNvSpPr>
            <a:spLocks noGrp="1"/>
          </p:cNvSpPr>
          <p:nvPr>
            <p:ph type="ctrTitle"/>
          </p:nvPr>
        </p:nvSpPr>
        <p:spPr>
          <a:xfrm>
            <a:off x="781200" y="878404"/>
            <a:ext cx="7772400" cy="1470025"/>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52556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eldia">
    <p:spTree>
      <p:nvGrpSpPr>
        <p:cNvPr id="1" name=""/>
        <p:cNvGrpSpPr/>
        <p:nvPr/>
      </p:nvGrpSpPr>
      <p:grpSpPr>
        <a:xfrm>
          <a:off x="0" y="0"/>
          <a:ext cx="0" cy="0"/>
          <a:chOff x="0" y="0"/>
          <a:chExt cx="0" cy="0"/>
        </a:xfrm>
      </p:grpSpPr>
      <p:sp>
        <p:nvSpPr>
          <p:cNvPr id="10" name="Content Placeholder 2"/>
          <p:cNvSpPr>
            <a:spLocks noGrp="1"/>
          </p:cNvSpPr>
          <p:nvPr>
            <p:ph idx="1"/>
          </p:nvPr>
        </p:nvSpPr>
        <p:spPr>
          <a:xfrm>
            <a:off x="781200"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dirty="0" smtClean="0"/>
              <a:t>Klik om de tekststijl van het model te bewerken</a:t>
            </a:r>
          </a:p>
        </p:txBody>
      </p:sp>
      <p:sp>
        <p:nvSpPr>
          <p:cNvPr id="11" name="Content Placeholder 2"/>
          <p:cNvSpPr>
            <a:spLocks noGrp="1"/>
          </p:cNvSpPr>
          <p:nvPr>
            <p:ph idx="10"/>
          </p:nvPr>
        </p:nvSpPr>
        <p:spPr>
          <a:xfrm>
            <a:off x="4966368"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smtClean="0"/>
              <a:t>Klik om de tekststijl van het model te bewerken</a:t>
            </a:r>
          </a:p>
        </p:txBody>
      </p:sp>
      <p:sp>
        <p:nvSpPr>
          <p:cNvPr id="13" name="Title 1"/>
          <p:cNvSpPr>
            <a:spLocks noGrp="1"/>
          </p:cNvSpPr>
          <p:nvPr>
            <p:ph type="ctrTitle"/>
          </p:nvPr>
        </p:nvSpPr>
        <p:spPr>
          <a:xfrm>
            <a:off x="781200" y="878404"/>
            <a:ext cx="7772400" cy="1470025"/>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34298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eldia">
    <p:spTree>
      <p:nvGrpSpPr>
        <p:cNvPr id="1" name=""/>
        <p:cNvGrpSpPr/>
        <p:nvPr/>
      </p:nvGrpSpPr>
      <p:grpSpPr>
        <a:xfrm>
          <a:off x="0" y="0"/>
          <a:ext cx="0" cy="0"/>
          <a:chOff x="0" y="0"/>
          <a:chExt cx="0" cy="0"/>
        </a:xfrm>
      </p:grpSpPr>
      <p:sp>
        <p:nvSpPr>
          <p:cNvPr id="10" name="Content Placeholder 2"/>
          <p:cNvSpPr>
            <a:spLocks noGrp="1"/>
          </p:cNvSpPr>
          <p:nvPr>
            <p:ph idx="1"/>
          </p:nvPr>
        </p:nvSpPr>
        <p:spPr>
          <a:xfrm>
            <a:off x="781200"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dirty="0" smtClean="0"/>
              <a:t>Klik om de tekststijl van het model te bewerken</a:t>
            </a:r>
          </a:p>
        </p:txBody>
      </p:sp>
      <p:sp>
        <p:nvSpPr>
          <p:cNvPr id="11" name="Content Placeholder 2"/>
          <p:cNvSpPr>
            <a:spLocks noGrp="1"/>
          </p:cNvSpPr>
          <p:nvPr>
            <p:ph idx="10"/>
          </p:nvPr>
        </p:nvSpPr>
        <p:spPr>
          <a:xfrm>
            <a:off x="4966368"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smtClean="0"/>
              <a:t>Klik om de tekststijl van het model te bewerken</a:t>
            </a:r>
          </a:p>
        </p:txBody>
      </p:sp>
      <p:sp>
        <p:nvSpPr>
          <p:cNvPr id="13" name="Title 1"/>
          <p:cNvSpPr>
            <a:spLocks noGrp="1"/>
          </p:cNvSpPr>
          <p:nvPr>
            <p:ph type="ctrTitle"/>
          </p:nvPr>
        </p:nvSpPr>
        <p:spPr>
          <a:xfrm>
            <a:off x="781200" y="878404"/>
            <a:ext cx="7772400" cy="1470025"/>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13341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eldia">
    <p:spTree>
      <p:nvGrpSpPr>
        <p:cNvPr id="1" name=""/>
        <p:cNvGrpSpPr/>
        <p:nvPr/>
      </p:nvGrpSpPr>
      <p:grpSpPr>
        <a:xfrm>
          <a:off x="0" y="0"/>
          <a:ext cx="0" cy="0"/>
          <a:chOff x="0" y="0"/>
          <a:chExt cx="0" cy="0"/>
        </a:xfrm>
      </p:grpSpPr>
      <p:sp>
        <p:nvSpPr>
          <p:cNvPr id="10" name="Content Placeholder 2"/>
          <p:cNvSpPr>
            <a:spLocks noGrp="1"/>
          </p:cNvSpPr>
          <p:nvPr>
            <p:ph idx="1"/>
          </p:nvPr>
        </p:nvSpPr>
        <p:spPr>
          <a:xfrm>
            <a:off x="781200"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dirty="0" smtClean="0"/>
              <a:t>Klik om de tekststijl van het model te bewerken</a:t>
            </a:r>
          </a:p>
        </p:txBody>
      </p:sp>
      <p:sp>
        <p:nvSpPr>
          <p:cNvPr id="11" name="Content Placeholder 2"/>
          <p:cNvSpPr>
            <a:spLocks noGrp="1"/>
          </p:cNvSpPr>
          <p:nvPr>
            <p:ph idx="10"/>
          </p:nvPr>
        </p:nvSpPr>
        <p:spPr>
          <a:xfrm>
            <a:off x="4966368"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smtClean="0"/>
              <a:t>Klik om de tekststijl van het model te bewerken</a:t>
            </a:r>
          </a:p>
        </p:txBody>
      </p:sp>
      <p:sp>
        <p:nvSpPr>
          <p:cNvPr id="13" name="Title 1"/>
          <p:cNvSpPr>
            <a:spLocks noGrp="1"/>
          </p:cNvSpPr>
          <p:nvPr>
            <p:ph type="ctrTitle"/>
          </p:nvPr>
        </p:nvSpPr>
        <p:spPr>
          <a:xfrm>
            <a:off x="781200" y="878404"/>
            <a:ext cx="7772400" cy="1470025"/>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4982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9498" y="1247360"/>
            <a:ext cx="7363391" cy="3309526"/>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
        <p:nvSpPr>
          <p:cNvPr id="4" name="Tijdelijke aanduiding voor inhoud 2"/>
          <p:cNvSpPr>
            <a:spLocks noGrp="1"/>
          </p:cNvSpPr>
          <p:nvPr>
            <p:ph idx="10" hasCustomPrompt="1"/>
          </p:nvPr>
        </p:nvSpPr>
        <p:spPr>
          <a:xfrm>
            <a:off x="769498" y="4677799"/>
            <a:ext cx="7363391" cy="1201116"/>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573078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eldia">
    <p:spTree>
      <p:nvGrpSpPr>
        <p:cNvPr id="1" name=""/>
        <p:cNvGrpSpPr/>
        <p:nvPr/>
      </p:nvGrpSpPr>
      <p:grpSpPr>
        <a:xfrm>
          <a:off x="0" y="0"/>
          <a:ext cx="0" cy="0"/>
          <a:chOff x="0" y="0"/>
          <a:chExt cx="0" cy="0"/>
        </a:xfrm>
      </p:grpSpPr>
      <p:sp>
        <p:nvSpPr>
          <p:cNvPr id="10" name="Content Placeholder 2"/>
          <p:cNvSpPr>
            <a:spLocks noGrp="1"/>
          </p:cNvSpPr>
          <p:nvPr>
            <p:ph idx="1"/>
          </p:nvPr>
        </p:nvSpPr>
        <p:spPr>
          <a:xfrm>
            <a:off x="781200"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dirty="0" smtClean="0"/>
              <a:t>Klik om de tekststijl van het model te bewerken</a:t>
            </a:r>
          </a:p>
        </p:txBody>
      </p:sp>
      <p:sp>
        <p:nvSpPr>
          <p:cNvPr id="11" name="Content Placeholder 2"/>
          <p:cNvSpPr>
            <a:spLocks noGrp="1"/>
          </p:cNvSpPr>
          <p:nvPr>
            <p:ph idx="10"/>
          </p:nvPr>
        </p:nvSpPr>
        <p:spPr>
          <a:xfrm>
            <a:off x="4966368"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smtClean="0"/>
              <a:t>Klik om de tekststijl van het model te bewerken</a:t>
            </a:r>
          </a:p>
        </p:txBody>
      </p:sp>
      <p:sp>
        <p:nvSpPr>
          <p:cNvPr id="13" name="Title 1"/>
          <p:cNvSpPr>
            <a:spLocks noGrp="1"/>
          </p:cNvSpPr>
          <p:nvPr>
            <p:ph type="ctrTitle"/>
          </p:nvPr>
        </p:nvSpPr>
        <p:spPr>
          <a:xfrm>
            <a:off x="781200" y="878404"/>
            <a:ext cx="7772400" cy="1470025"/>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65122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eldia">
    <p:spTree>
      <p:nvGrpSpPr>
        <p:cNvPr id="1" name=""/>
        <p:cNvGrpSpPr/>
        <p:nvPr/>
      </p:nvGrpSpPr>
      <p:grpSpPr>
        <a:xfrm>
          <a:off x="0" y="0"/>
          <a:ext cx="0" cy="0"/>
          <a:chOff x="0" y="0"/>
          <a:chExt cx="0" cy="0"/>
        </a:xfrm>
      </p:grpSpPr>
      <p:sp>
        <p:nvSpPr>
          <p:cNvPr id="10" name="Content Placeholder 2"/>
          <p:cNvSpPr>
            <a:spLocks noGrp="1"/>
          </p:cNvSpPr>
          <p:nvPr>
            <p:ph idx="1"/>
          </p:nvPr>
        </p:nvSpPr>
        <p:spPr>
          <a:xfrm>
            <a:off x="781200"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dirty="0" smtClean="0"/>
              <a:t>Klik om de tekststijl van het model te bewerken</a:t>
            </a:r>
          </a:p>
        </p:txBody>
      </p:sp>
      <p:sp>
        <p:nvSpPr>
          <p:cNvPr id="11" name="Content Placeholder 2"/>
          <p:cNvSpPr>
            <a:spLocks noGrp="1"/>
          </p:cNvSpPr>
          <p:nvPr>
            <p:ph idx="10"/>
          </p:nvPr>
        </p:nvSpPr>
        <p:spPr>
          <a:xfrm>
            <a:off x="4966368"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smtClean="0"/>
              <a:t>Klik om de tekststijl van het model te bewerken</a:t>
            </a:r>
          </a:p>
        </p:txBody>
      </p:sp>
      <p:sp>
        <p:nvSpPr>
          <p:cNvPr id="13" name="Title 1"/>
          <p:cNvSpPr>
            <a:spLocks noGrp="1"/>
          </p:cNvSpPr>
          <p:nvPr>
            <p:ph type="ctrTitle"/>
          </p:nvPr>
        </p:nvSpPr>
        <p:spPr>
          <a:xfrm>
            <a:off x="781200" y="878404"/>
            <a:ext cx="7772400" cy="1470025"/>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370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aques Style - Content Page 6">
    <p:spTree>
      <p:nvGrpSpPr>
        <p:cNvPr id="1" name=""/>
        <p:cNvGrpSpPr/>
        <p:nvPr/>
      </p:nvGrpSpPr>
      <p:grpSpPr>
        <a:xfrm>
          <a:off x="0" y="0"/>
          <a:ext cx="0" cy="0"/>
          <a:chOff x="0" y="0"/>
          <a:chExt cx="0" cy="0"/>
        </a:xfrm>
      </p:grpSpPr>
      <p:sp>
        <p:nvSpPr>
          <p:cNvPr id="7" name="Tijdelijke aanduiding voor inhoud 2"/>
          <p:cNvSpPr>
            <a:spLocks noGrp="1"/>
          </p:cNvSpPr>
          <p:nvPr>
            <p:ph idx="11"/>
          </p:nvPr>
        </p:nvSpPr>
        <p:spPr>
          <a:xfrm>
            <a:off x="4567442" y="1247363"/>
            <a:ext cx="3565443" cy="4368263"/>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8"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
        <p:nvSpPr>
          <p:cNvPr id="6" name="Tijdelijke aanduiding voor inhoud 2"/>
          <p:cNvSpPr>
            <a:spLocks noGrp="1"/>
          </p:cNvSpPr>
          <p:nvPr>
            <p:ph idx="12" hasCustomPrompt="1"/>
          </p:nvPr>
        </p:nvSpPr>
        <p:spPr>
          <a:xfrm>
            <a:off x="769498" y="1247359"/>
            <a:ext cx="3653199" cy="2034004"/>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
        <p:nvSpPr>
          <p:cNvPr id="9" name="Tijdelijke aanduiding voor inhoud 2"/>
          <p:cNvSpPr>
            <a:spLocks noGrp="1"/>
          </p:cNvSpPr>
          <p:nvPr>
            <p:ph idx="13" hasCustomPrompt="1"/>
          </p:nvPr>
        </p:nvSpPr>
        <p:spPr>
          <a:xfrm>
            <a:off x="769498" y="3581618"/>
            <a:ext cx="3653199" cy="2034004"/>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3295447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eldia">
    <p:spTree>
      <p:nvGrpSpPr>
        <p:cNvPr id="1" name=""/>
        <p:cNvGrpSpPr/>
        <p:nvPr/>
      </p:nvGrpSpPr>
      <p:grpSpPr>
        <a:xfrm>
          <a:off x="0" y="0"/>
          <a:ext cx="0" cy="0"/>
          <a:chOff x="0" y="0"/>
          <a:chExt cx="0" cy="0"/>
        </a:xfrm>
      </p:grpSpPr>
      <p:sp>
        <p:nvSpPr>
          <p:cNvPr id="10" name="Content Placeholder 2"/>
          <p:cNvSpPr>
            <a:spLocks noGrp="1"/>
          </p:cNvSpPr>
          <p:nvPr>
            <p:ph idx="1"/>
          </p:nvPr>
        </p:nvSpPr>
        <p:spPr>
          <a:xfrm>
            <a:off x="781200"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dirty="0" smtClean="0"/>
              <a:t>Klik om de tekststijl van het model te bewerken</a:t>
            </a:r>
          </a:p>
        </p:txBody>
      </p:sp>
      <p:sp>
        <p:nvSpPr>
          <p:cNvPr id="11" name="Content Placeholder 2"/>
          <p:cNvSpPr>
            <a:spLocks noGrp="1"/>
          </p:cNvSpPr>
          <p:nvPr>
            <p:ph idx="10"/>
          </p:nvPr>
        </p:nvSpPr>
        <p:spPr>
          <a:xfrm>
            <a:off x="4966368"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smtClean="0"/>
              <a:t>Klik om de tekststijl van het model te bewerken</a:t>
            </a:r>
          </a:p>
        </p:txBody>
      </p:sp>
      <p:sp>
        <p:nvSpPr>
          <p:cNvPr id="13" name="Title 1"/>
          <p:cNvSpPr>
            <a:spLocks noGrp="1"/>
          </p:cNvSpPr>
          <p:nvPr>
            <p:ph type="ctrTitle"/>
          </p:nvPr>
        </p:nvSpPr>
        <p:spPr>
          <a:xfrm>
            <a:off x="781200" y="878404"/>
            <a:ext cx="7772400" cy="1470025"/>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9983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cxnSp>
        <p:nvCxnSpPr>
          <p:cNvPr id="5" name="Straight Connector 4"/>
          <p:cNvCxnSpPr/>
          <p:nvPr/>
        </p:nvCxnSpPr>
        <p:spPr>
          <a:xfrm>
            <a:off x="36639" y="661988"/>
            <a:ext cx="8064011" cy="0"/>
          </a:xfrm>
          <a:prstGeom prst="line">
            <a:avLst/>
          </a:prstGeom>
          <a:ln w="12700">
            <a:solidFill>
              <a:srgbClr val="3C689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568105" y="6492875"/>
            <a:ext cx="575896"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Object 40"/>
          <p:cNvGraphicFramePr>
            <a:graphicFrameLocks noChangeAspect="1"/>
          </p:cNvGraphicFramePr>
          <p:nvPr/>
        </p:nvGraphicFramePr>
        <p:xfrm>
          <a:off x="8172450" y="387350"/>
          <a:ext cx="819150" cy="192088"/>
        </p:xfrm>
        <a:graphic>
          <a:graphicData uri="http://schemas.openxmlformats.org/presentationml/2006/ole">
            <mc:AlternateContent xmlns:mc="http://schemas.openxmlformats.org/markup-compatibility/2006">
              <mc:Choice xmlns:v="urn:schemas-microsoft-com:vml" Requires="v">
                <p:oleObj spid="_x0000_s1028" name="Bitmap Image" r:id="rId3" imgW="5318095" imgH="1226926" progId="PBrush">
                  <p:embed/>
                </p:oleObj>
              </mc:Choice>
              <mc:Fallback>
                <p:oleObj name="Bitmap Image" r:id="rId3" imgW="5318095" imgH="1226926"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2450" y="387350"/>
                        <a:ext cx="819150" cy="1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p:cNvSpPr>
            <a:spLocks noGrp="1"/>
          </p:cNvSpPr>
          <p:nvPr>
            <p:ph idx="1"/>
          </p:nvPr>
        </p:nvSpPr>
        <p:spPr>
          <a:xfrm>
            <a:off x="227854" y="1600201"/>
            <a:ext cx="8229600" cy="4525963"/>
          </a:xfrm>
        </p:spPr>
        <p:txBody>
          <a:bodyPr/>
          <a:lstStyle>
            <a:lvl1pPr>
              <a:buFont typeface="Wingdings" pitchFamily="2" charset="2"/>
              <a:buChar char="§"/>
              <a:defRPr sz="2600" kern="0" spc="0" baseline="0">
                <a:solidFill>
                  <a:schemeClr val="accent1">
                    <a:lumMod val="75000"/>
                  </a:schemeClr>
                </a:solidFill>
                <a:latin typeface="Arial Narrow" pitchFamily="34" charset="0"/>
              </a:defRPr>
            </a:lvl1pPr>
            <a:lvl2pPr>
              <a:buFont typeface="Wingdings" pitchFamily="2" charset="2"/>
              <a:buChar char="§"/>
              <a:defRPr sz="2200" kern="0" spc="0" baseline="0">
                <a:solidFill>
                  <a:schemeClr val="accent1">
                    <a:lumMod val="75000"/>
                  </a:schemeClr>
                </a:solidFill>
                <a:latin typeface="Arial Narrow" pitchFamily="34" charset="0"/>
              </a:defRPr>
            </a:lvl2pPr>
            <a:lvl3pPr>
              <a:buFont typeface="Wingdings" pitchFamily="2" charset="2"/>
              <a:buChar char="§"/>
              <a:defRPr sz="1700" kern="0" spc="0" baseline="0">
                <a:solidFill>
                  <a:schemeClr val="accent1">
                    <a:lumMod val="75000"/>
                  </a:schemeClr>
                </a:solidFill>
                <a:latin typeface="Arial Narrow" pitchFamily="34" charset="0"/>
              </a:defRPr>
            </a:lvl3pPr>
            <a:lvl4pPr>
              <a:buFont typeface="Wingdings" pitchFamily="2" charset="2"/>
              <a:buChar char="§"/>
              <a:defRPr sz="1500" kern="0" spc="0" baseline="0">
                <a:solidFill>
                  <a:schemeClr val="accent1">
                    <a:lumMod val="75000"/>
                  </a:schemeClr>
                </a:solidFill>
                <a:latin typeface="Arial Narrow" pitchFamily="34" charset="0"/>
              </a:defRPr>
            </a:lvl4pPr>
            <a:lvl5pPr>
              <a:buFont typeface="Wingdings" pitchFamily="2" charset="2"/>
              <a:buChar char="§"/>
              <a:defRPr sz="1500" kern="0" spc="0" baseline="0">
                <a:solidFill>
                  <a:schemeClr val="accent1">
                    <a:lumMod val="75000"/>
                  </a:schemeClr>
                </a:solidFill>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ext Placeholder 12"/>
          <p:cNvSpPr>
            <a:spLocks noGrp="1"/>
          </p:cNvSpPr>
          <p:nvPr>
            <p:ph type="body" sz="quarter" idx="10"/>
          </p:nvPr>
        </p:nvSpPr>
        <p:spPr>
          <a:xfrm>
            <a:off x="2" y="659018"/>
            <a:ext cx="8100392" cy="321710"/>
          </a:xfrm>
        </p:spPr>
        <p:txBody>
          <a:bodyPr>
            <a:normAutofit/>
          </a:bodyPr>
          <a:lstStyle>
            <a:lvl1pPr marL="331183" indent="-73597">
              <a:buNone/>
              <a:defRPr sz="1400">
                <a:solidFill>
                  <a:schemeClr val="bg1">
                    <a:lumMod val="65000"/>
                  </a:schemeClr>
                </a:solidFill>
              </a:defRPr>
            </a:lvl1pPr>
          </a:lstStyle>
          <a:p>
            <a:pPr lvl="0"/>
            <a:r>
              <a:rPr lang="en-US" smtClean="0"/>
              <a:t>Click to edit Master text styles</a:t>
            </a:r>
          </a:p>
        </p:txBody>
      </p:sp>
      <p:sp>
        <p:nvSpPr>
          <p:cNvPr id="8" name="Text Placeholder 16"/>
          <p:cNvSpPr>
            <a:spLocks noGrp="1"/>
          </p:cNvSpPr>
          <p:nvPr>
            <p:ph type="body" sz="quarter" idx="11"/>
          </p:nvPr>
        </p:nvSpPr>
        <p:spPr>
          <a:xfrm>
            <a:off x="2" y="315565"/>
            <a:ext cx="8100392" cy="432048"/>
          </a:xfrm>
        </p:spPr>
        <p:txBody>
          <a:bodyPr>
            <a:noAutofit/>
          </a:bodyPr>
          <a:lstStyle>
            <a:lvl1pPr marL="257587" indent="0">
              <a:buNone/>
              <a:defRPr sz="2300"/>
            </a:lvl1pPr>
          </a:lstStyle>
          <a:p>
            <a:pPr lvl="0"/>
            <a:r>
              <a:rPr lang="en-US" smtClean="0"/>
              <a:t>Click to edit Master text styles</a:t>
            </a:r>
          </a:p>
        </p:txBody>
      </p:sp>
      <p:sp>
        <p:nvSpPr>
          <p:cNvPr id="10" name="Rectangle 41"/>
          <p:cNvSpPr>
            <a:spLocks noGrp="1" noChangeArrowheads="1"/>
          </p:cNvSpPr>
          <p:nvPr>
            <p:ph type="sldNum" sz="quarter" idx="12"/>
          </p:nvPr>
        </p:nvSpPr>
        <p:spPr bwMode="auto">
          <a:xfrm>
            <a:off x="8399587" y="6167443"/>
            <a:ext cx="589085" cy="473075"/>
          </a:xfrm>
          <a:prstGeom prst="rect">
            <a:avLst/>
          </a:prstGeom>
          <a:ln>
            <a:miter lim="800000"/>
            <a:headEnd/>
            <a:tailEnd/>
          </a:ln>
        </p:spPr>
        <p:txBody>
          <a:bodyPr vert="horz" wrap="square" lIns="80105" tIns="40053" rIns="80105" bIns="40053" numCol="1" anchor="t" anchorCtr="0" compatLnSpc="1">
            <a:prstTxWarp prst="textNoShape">
              <a:avLst/>
            </a:prstTxWarp>
          </a:bodyPr>
          <a:lstStyle>
            <a:lvl1pPr algn="ctr">
              <a:defRPr sz="2100">
                <a:solidFill>
                  <a:srgbClr val="376092"/>
                </a:solidFill>
                <a:latin typeface="Arial Narrow" panose="020B0606020202030204" pitchFamily="34" charset="0"/>
              </a:defRPr>
            </a:lvl1pPr>
          </a:lstStyle>
          <a:p>
            <a:fld id="{31677739-E666-4979-A6B9-A57A4C7EE005}" type="slidenum">
              <a:rPr lang="nl-NL"/>
              <a:pPr/>
              <a:t>‹#›</a:t>
            </a:fld>
            <a:endParaRPr lang="nl-NL"/>
          </a:p>
        </p:txBody>
      </p:sp>
    </p:spTree>
    <p:extLst>
      <p:ext uri="{BB962C8B-B14F-4D97-AF65-F5344CB8AC3E}">
        <p14:creationId xmlns:p14="http://schemas.microsoft.com/office/powerpoint/2010/main" val="3279310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eldia">
    <p:spTree>
      <p:nvGrpSpPr>
        <p:cNvPr id="1" name=""/>
        <p:cNvGrpSpPr/>
        <p:nvPr/>
      </p:nvGrpSpPr>
      <p:grpSpPr>
        <a:xfrm>
          <a:off x="0" y="0"/>
          <a:ext cx="0" cy="0"/>
          <a:chOff x="0" y="0"/>
          <a:chExt cx="0" cy="0"/>
        </a:xfrm>
      </p:grpSpPr>
      <p:sp>
        <p:nvSpPr>
          <p:cNvPr id="10" name="Content Placeholder 2"/>
          <p:cNvSpPr>
            <a:spLocks noGrp="1"/>
          </p:cNvSpPr>
          <p:nvPr>
            <p:ph idx="1"/>
          </p:nvPr>
        </p:nvSpPr>
        <p:spPr>
          <a:xfrm>
            <a:off x="781200"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dirty="0" smtClean="0"/>
              <a:t>Klik om de tekststijl van het model te bewerken</a:t>
            </a:r>
          </a:p>
        </p:txBody>
      </p:sp>
      <p:sp>
        <p:nvSpPr>
          <p:cNvPr id="11" name="Content Placeholder 2"/>
          <p:cNvSpPr>
            <a:spLocks noGrp="1"/>
          </p:cNvSpPr>
          <p:nvPr>
            <p:ph idx="10"/>
          </p:nvPr>
        </p:nvSpPr>
        <p:spPr>
          <a:xfrm>
            <a:off x="4966368" y="4856751"/>
            <a:ext cx="3622842" cy="1386306"/>
          </a:xfrm>
          <a:prstGeom prst="rect">
            <a:avLst/>
          </a:prstGeom>
        </p:spPr>
        <p:txBody>
          <a:bodyPr lIns="80105" tIns="40053" rIns="80105" bIns="40053"/>
          <a:lstStyle>
            <a:lvl1pPr>
              <a:spcAft>
                <a:spcPts val="1740"/>
              </a:spcAft>
              <a:buNone/>
              <a:defRPr kumimoji="0" lang="en-US" sz="1400" b="0" i="0" u="none" strike="noStrike" kern="1200" cap="none" spc="0" normalizeH="0" baseline="0" noProof="0" dirty="0" smtClean="0">
                <a:ln>
                  <a:noFill/>
                </a:ln>
                <a:solidFill>
                  <a:srgbClr val="0D6F94"/>
                </a:solidFill>
                <a:effectLst/>
                <a:uLnTx/>
                <a:uFillTx/>
                <a:latin typeface="Verdana"/>
                <a:ea typeface="+mn-ea"/>
                <a:cs typeface="+mn-cs"/>
              </a:defRPr>
            </a:lvl1pPr>
          </a:lstStyle>
          <a:p>
            <a:pPr lvl="0"/>
            <a:r>
              <a:rPr lang="nl-NL" smtClean="0"/>
              <a:t>Klik om de tekststijl van het model te bewerken</a:t>
            </a:r>
          </a:p>
        </p:txBody>
      </p:sp>
      <p:sp>
        <p:nvSpPr>
          <p:cNvPr id="13" name="Title 1"/>
          <p:cNvSpPr>
            <a:spLocks noGrp="1"/>
          </p:cNvSpPr>
          <p:nvPr>
            <p:ph type="ctrTitle"/>
          </p:nvPr>
        </p:nvSpPr>
        <p:spPr>
          <a:xfrm>
            <a:off x="781200" y="878404"/>
            <a:ext cx="7772400" cy="1470025"/>
          </a:xfrm>
          <a:prstGeom prst="rect">
            <a:avLst/>
          </a:prstGeom>
        </p:spPr>
        <p:txBody>
          <a:bodyPr lIns="80105" tIns="40053" rIns="80105" bIns="40053"/>
          <a:lstStyle>
            <a:lvl1pPr algn="l">
              <a:defRPr kumimoji="0" lang="en-US" sz="2400" b="1" i="0" u="none" strike="noStrike" kern="1200" cap="none" spc="0" normalizeH="0" baseline="0" noProof="0" dirty="0" smtClean="0">
                <a:ln>
                  <a:noFill/>
                </a:ln>
                <a:solidFill>
                  <a:srgbClr val="7F7F7F"/>
                </a:solidFill>
                <a:effectLst/>
                <a:uLnTx/>
                <a:uFillTx/>
                <a:latin typeface="Verdana"/>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60927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Paques Style - Content Page 5">
    <p:spTree>
      <p:nvGrpSpPr>
        <p:cNvPr id="1" name=""/>
        <p:cNvGrpSpPr/>
        <p:nvPr/>
      </p:nvGrpSpPr>
      <p:grpSpPr>
        <a:xfrm>
          <a:off x="0" y="0"/>
          <a:ext cx="0" cy="0"/>
          <a:chOff x="0" y="0"/>
          <a:chExt cx="0" cy="0"/>
        </a:xfrm>
      </p:grpSpPr>
      <p:sp>
        <p:nvSpPr>
          <p:cNvPr id="12" name="Tijdelijke aanduiding voor inhoud 2"/>
          <p:cNvSpPr>
            <a:spLocks noGrp="1"/>
          </p:cNvSpPr>
          <p:nvPr>
            <p:ph idx="1"/>
          </p:nvPr>
        </p:nvSpPr>
        <p:spPr>
          <a:xfrm>
            <a:off x="769498" y="1247896"/>
            <a:ext cx="3653199" cy="4368263"/>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7"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
        <p:nvSpPr>
          <p:cNvPr id="6" name="Tijdelijke aanduiding voor inhoud 2"/>
          <p:cNvSpPr>
            <a:spLocks noGrp="1"/>
          </p:cNvSpPr>
          <p:nvPr>
            <p:ph idx="10" hasCustomPrompt="1"/>
          </p:nvPr>
        </p:nvSpPr>
        <p:spPr>
          <a:xfrm>
            <a:off x="4567442" y="1247893"/>
            <a:ext cx="3565443" cy="2024462"/>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
        <p:nvSpPr>
          <p:cNvPr id="10" name="Tijdelijke aanduiding voor inhoud 2"/>
          <p:cNvSpPr>
            <a:spLocks noGrp="1"/>
          </p:cNvSpPr>
          <p:nvPr>
            <p:ph idx="11" hasCustomPrompt="1"/>
          </p:nvPr>
        </p:nvSpPr>
        <p:spPr>
          <a:xfrm>
            <a:off x="4567442" y="3591693"/>
            <a:ext cx="3565443" cy="2024462"/>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2156748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aques Style - Content Page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9498" y="1247360"/>
            <a:ext cx="7363391" cy="3309526"/>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100" b="1" i="0">
                <a:solidFill>
                  <a:srgbClr val="777777"/>
                </a:solidFill>
                <a:latin typeface="Verdana"/>
                <a:cs typeface="Verdana"/>
              </a:defRPr>
            </a:lvl1pPr>
          </a:lstStyle>
          <a:p>
            <a:r>
              <a:rPr lang="nl-NL" dirty="0" smtClean="0"/>
              <a:t>Titelstijl van model bewerken</a:t>
            </a:r>
            <a:endParaRPr lang="nl-NL" dirty="0"/>
          </a:p>
        </p:txBody>
      </p:sp>
      <p:sp>
        <p:nvSpPr>
          <p:cNvPr id="4" name="Tijdelijke aanduiding voor inhoud 2"/>
          <p:cNvSpPr>
            <a:spLocks noGrp="1"/>
          </p:cNvSpPr>
          <p:nvPr>
            <p:ph idx="10" hasCustomPrompt="1"/>
          </p:nvPr>
        </p:nvSpPr>
        <p:spPr>
          <a:xfrm>
            <a:off x="769498" y="4677799"/>
            <a:ext cx="7363391" cy="1201116"/>
          </a:xfrm>
          <a:prstGeom prst="rect">
            <a:avLst/>
          </a:prstGeom>
        </p:spPr>
        <p:txBody>
          <a:bodyPr lIns="80105" tIns="40053" rIns="80105" bIns="40053"/>
          <a:lstStyle>
            <a:lvl1pPr>
              <a:defRPr sz="1900" b="0" i="0">
                <a:solidFill>
                  <a:srgbClr val="0D6F94"/>
                </a:solidFill>
                <a:latin typeface="Verdana"/>
                <a:cs typeface="Verdana"/>
              </a:defRPr>
            </a:lvl1pPr>
            <a:lvl2pPr>
              <a:defRPr sz="1700" b="0" i="0">
                <a:solidFill>
                  <a:srgbClr val="0D6F94"/>
                </a:solidFill>
                <a:latin typeface="Verdana"/>
                <a:cs typeface="Verdana"/>
              </a:defRPr>
            </a:lvl2pPr>
            <a:lvl3pPr>
              <a:defRPr sz="1500" b="0" i="0">
                <a:solidFill>
                  <a:srgbClr val="0D6F94"/>
                </a:solidFill>
                <a:latin typeface="Verdana"/>
                <a:cs typeface="Verdana"/>
              </a:defRPr>
            </a:lvl3pPr>
            <a:lvl4pPr>
              <a:defRPr sz="1400" b="0" i="0">
                <a:solidFill>
                  <a:srgbClr val="0D6F94"/>
                </a:solidFill>
                <a:latin typeface="Verdana"/>
                <a:cs typeface="Verdana"/>
              </a:defRPr>
            </a:lvl4pPr>
            <a:lvl5pPr>
              <a:defRPr sz="12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1536557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Vergelijking">
    <p:spTree>
      <p:nvGrpSpPr>
        <p:cNvPr id="1" name=""/>
        <p:cNvGrpSpPr/>
        <p:nvPr/>
      </p:nvGrpSpPr>
      <p:grpSpPr>
        <a:xfrm>
          <a:off x="0" y="0"/>
          <a:ext cx="0" cy="0"/>
          <a:chOff x="0" y="0"/>
          <a:chExt cx="0" cy="0"/>
        </a:xfrm>
      </p:grpSpPr>
      <p:sp>
        <p:nvSpPr>
          <p:cNvPr id="7" name="Tijdelijke aanduiding voor inhoud 2"/>
          <p:cNvSpPr>
            <a:spLocks noGrp="1"/>
          </p:cNvSpPr>
          <p:nvPr>
            <p:ph idx="11"/>
          </p:nvPr>
        </p:nvSpPr>
        <p:spPr>
          <a:xfrm>
            <a:off x="4567442" y="1247363"/>
            <a:ext cx="3565443" cy="4368263"/>
          </a:xfrm>
          <a:prstGeom prst="rect">
            <a:avLst/>
          </a:prstGeom>
        </p:spPr>
        <p:txBody>
          <a:bodyPr lIns="80105" tIns="40053" rIns="80105" bIns="40053"/>
          <a:lstStyle>
            <a:lvl1pPr>
              <a:defRPr sz="1700" b="0" i="0">
                <a:solidFill>
                  <a:srgbClr val="0D6F94"/>
                </a:solidFill>
                <a:latin typeface="Verdana"/>
                <a:cs typeface="Verdana"/>
              </a:defRPr>
            </a:lvl1pPr>
            <a:lvl2pPr>
              <a:defRPr sz="1700" b="0" i="0">
                <a:solidFill>
                  <a:srgbClr val="0D6F94"/>
                </a:solidFill>
                <a:latin typeface="Verdana"/>
                <a:cs typeface="Verdana"/>
              </a:defRPr>
            </a:lvl2pPr>
            <a:lvl3pPr>
              <a:defRPr sz="17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8" name="Titel 1"/>
          <p:cNvSpPr>
            <a:spLocks noGrp="1"/>
          </p:cNvSpPr>
          <p:nvPr>
            <p:ph type="ctrTitle"/>
          </p:nvPr>
        </p:nvSpPr>
        <p:spPr>
          <a:xfrm>
            <a:off x="769498" y="403209"/>
            <a:ext cx="7363391" cy="844150"/>
          </a:xfrm>
          <a:prstGeom prst="rect">
            <a:avLst/>
          </a:prstGeom>
        </p:spPr>
        <p:txBody>
          <a:bodyPr lIns="80105" tIns="40053" rIns="80105" bIns="40053" anchor="t"/>
          <a:lstStyle>
            <a:lvl1pPr algn="l">
              <a:defRPr sz="3700" b="1" i="0">
                <a:solidFill>
                  <a:srgbClr val="777777"/>
                </a:solidFill>
                <a:latin typeface="Verdana"/>
                <a:cs typeface="Verdana"/>
              </a:defRPr>
            </a:lvl1pPr>
          </a:lstStyle>
          <a:p>
            <a:r>
              <a:rPr lang="nl-NL" dirty="0" smtClean="0"/>
              <a:t>Titelstijl van model bewerken</a:t>
            </a:r>
            <a:endParaRPr lang="nl-NL" dirty="0"/>
          </a:p>
        </p:txBody>
      </p:sp>
      <p:sp>
        <p:nvSpPr>
          <p:cNvPr id="6" name="Tijdelijke aanduiding voor inhoud 2"/>
          <p:cNvSpPr>
            <a:spLocks noGrp="1"/>
          </p:cNvSpPr>
          <p:nvPr>
            <p:ph idx="12"/>
          </p:nvPr>
        </p:nvSpPr>
        <p:spPr>
          <a:xfrm>
            <a:off x="857253" y="1247359"/>
            <a:ext cx="3565443" cy="2034004"/>
          </a:xfrm>
          <a:prstGeom prst="rect">
            <a:avLst/>
          </a:prstGeom>
        </p:spPr>
        <p:txBody>
          <a:bodyPr lIns="80105" tIns="40053" rIns="80105" bIns="40053"/>
          <a:lstStyle>
            <a:lvl1pPr>
              <a:defRPr sz="1700" b="0" i="0">
                <a:solidFill>
                  <a:srgbClr val="0D6F94"/>
                </a:solidFill>
                <a:latin typeface="Verdana"/>
                <a:cs typeface="Verdana"/>
              </a:defRPr>
            </a:lvl1pPr>
            <a:lvl2pPr>
              <a:defRPr sz="1700" b="0" i="0">
                <a:solidFill>
                  <a:srgbClr val="0D6F94"/>
                </a:solidFill>
                <a:latin typeface="Verdana"/>
                <a:cs typeface="Verdana"/>
              </a:defRPr>
            </a:lvl2pPr>
            <a:lvl3pPr>
              <a:defRPr sz="17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9" name="Tijdelijke aanduiding voor inhoud 2"/>
          <p:cNvSpPr>
            <a:spLocks noGrp="1"/>
          </p:cNvSpPr>
          <p:nvPr>
            <p:ph idx="13"/>
          </p:nvPr>
        </p:nvSpPr>
        <p:spPr>
          <a:xfrm>
            <a:off x="857253" y="3581618"/>
            <a:ext cx="3565443" cy="2034004"/>
          </a:xfrm>
          <a:prstGeom prst="rect">
            <a:avLst/>
          </a:prstGeom>
        </p:spPr>
        <p:txBody>
          <a:bodyPr lIns="80105" tIns="40053" rIns="80105" bIns="40053"/>
          <a:lstStyle>
            <a:lvl1pPr>
              <a:defRPr sz="1700" b="0" i="0">
                <a:solidFill>
                  <a:srgbClr val="0D6F94"/>
                </a:solidFill>
                <a:latin typeface="Verdana"/>
                <a:cs typeface="Verdana"/>
              </a:defRPr>
            </a:lvl1pPr>
            <a:lvl2pPr>
              <a:defRPr sz="1700" b="0" i="0">
                <a:solidFill>
                  <a:srgbClr val="0D6F94"/>
                </a:solidFill>
                <a:latin typeface="Verdana"/>
                <a:cs typeface="Verdana"/>
              </a:defRPr>
            </a:lvl2pPr>
            <a:lvl3pPr>
              <a:defRPr sz="1700" b="0" i="0">
                <a:solidFill>
                  <a:srgbClr val="0D6F94"/>
                </a:solidFill>
                <a:latin typeface="Verdana"/>
                <a:cs typeface="Verdana"/>
              </a:defRPr>
            </a:lvl3pPr>
            <a:lvl4pPr>
              <a:defRPr sz="1700" b="0" i="0">
                <a:solidFill>
                  <a:srgbClr val="0D6F94"/>
                </a:solidFill>
                <a:latin typeface="Verdana"/>
                <a:cs typeface="Verdana"/>
              </a:defRPr>
            </a:lvl4pPr>
            <a:lvl5pPr>
              <a:defRPr sz="1700" b="0" i="0">
                <a:solidFill>
                  <a:srgbClr val="0D6F94"/>
                </a:solidFill>
                <a:latin typeface="Verdana"/>
                <a:cs typeface="Verdana"/>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133901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ques Style - La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015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9925" y="4147417"/>
            <a:ext cx="385525" cy="40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439003" y="3167668"/>
            <a:ext cx="828064" cy="8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556639" y="4634873"/>
            <a:ext cx="809059" cy="85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hoek 13"/>
          <p:cNvSpPr>
            <a:spLocks noChangeArrowheads="1"/>
          </p:cNvSpPr>
          <p:nvPr userDrawn="1"/>
        </p:nvSpPr>
        <p:spPr bwMode="auto">
          <a:xfrm>
            <a:off x="0" y="1373615"/>
            <a:ext cx="9144000" cy="456433"/>
          </a:xfrm>
          <a:prstGeom prst="rect">
            <a:avLst/>
          </a:prstGeom>
          <a:solidFill>
            <a:schemeClr val="tx2"/>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2" name="Tijdelijke aanduiding voor titel 1"/>
          <p:cNvSpPr>
            <a:spLocks noGrp="1"/>
          </p:cNvSpPr>
          <p:nvPr>
            <p:ph type="title" hasCustomPrompt="1"/>
          </p:nvPr>
        </p:nvSpPr>
        <p:spPr>
          <a:xfrm>
            <a:off x="418105" y="2287920"/>
            <a:ext cx="3908192" cy="2246164"/>
          </a:xfrm>
        </p:spPr>
        <p:txBody>
          <a:bodyPr/>
          <a:lstStyle>
            <a:lvl1pPr>
              <a:defRPr sz="2500" cap="none" smtClean="0">
                <a:latin typeface="Arial" charset="0"/>
                <a:cs typeface="Arial" charset="0"/>
              </a:defRPr>
            </a:lvl1pPr>
          </a:lstStyle>
          <a:p>
            <a:r>
              <a:rPr lang="en-US" dirty="0" smtClean="0"/>
              <a:t>Text</a:t>
            </a:r>
            <a:endParaRPr lang="en-GB" dirty="0" smtClean="0"/>
          </a:p>
        </p:txBody>
      </p:sp>
      <p:sp>
        <p:nvSpPr>
          <p:cNvPr id="22543" name="Tijdelijke aanduiding voor tekst 2"/>
          <p:cNvSpPr>
            <a:spLocks noGrp="1"/>
          </p:cNvSpPr>
          <p:nvPr>
            <p:ph type="subTitle" idx="1" hasCustomPrompt="1"/>
          </p:nvPr>
        </p:nvSpPr>
        <p:spPr>
          <a:xfrm>
            <a:off x="418105" y="4594558"/>
            <a:ext cx="3908192" cy="1426890"/>
          </a:xfrm>
        </p:spPr>
        <p:txBody>
          <a:bodyPr/>
          <a:lstStyle>
            <a:lvl1pPr marL="0" indent="0">
              <a:buFont typeface="Arial" charset="0"/>
              <a:buNone/>
              <a:defRPr sz="1800" smtClean="0">
                <a:solidFill>
                  <a:srgbClr val="C5B5A2"/>
                </a:solidFill>
                <a:latin typeface="Arial" charset="0"/>
                <a:cs typeface="Arial" charset="0"/>
              </a:defRPr>
            </a:lvl1pPr>
          </a:lstStyle>
          <a:p>
            <a:r>
              <a:rPr lang="en-US" dirty="0" smtClean="0"/>
              <a:t>Text</a:t>
            </a:r>
            <a:endParaRPr lang="en-GB" dirty="0"/>
          </a:p>
        </p:txBody>
      </p:sp>
      <p:sp>
        <p:nvSpPr>
          <p:cNvPr id="12" name="Rechthoek 11"/>
          <p:cNvSpPr>
            <a:spLocks noChangeArrowheads="1"/>
          </p:cNvSpPr>
          <p:nvPr userDrawn="1"/>
        </p:nvSpPr>
        <p:spPr bwMode="auto">
          <a:xfrm>
            <a:off x="5287394" y="4626234"/>
            <a:ext cx="386882" cy="407477"/>
          </a:xfrm>
          <a:prstGeom prst="rect">
            <a:avLst/>
          </a:prstGeom>
          <a:solidFill>
            <a:schemeClr val="bg2"/>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13" name="Rechthoek 12"/>
          <p:cNvSpPr>
            <a:spLocks noChangeArrowheads="1"/>
          </p:cNvSpPr>
          <p:nvPr userDrawn="1"/>
        </p:nvSpPr>
        <p:spPr bwMode="auto">
          <a:xfrm>
            <a:off x="8326796" y="4142445"/>
            <a:ext cx="385525" cy="407477"/>
          </a:xfrm>
          <a:prstGeom prst="rect">
            <a:avLst/>
          </a:prstGeom>
          <a:solidFill>
            <a:schemeClr val="bg2"/>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pic>
        <p:nvPicPr>
          <p:cNvPr id="22550" name="Afbeelding 15" descr="RSM-logo.png"/>
          <p:cNvPicPr>
            <a:picLocks noChangeAspect="1"/>
          </p:cNvPicPr>
          <p:nvPr userDrawn="1"/>
        </p:nvPicPr>
        <p:blipFill>
          <a:blip r:embed="rId5" cstate="print"/>
          <a:srcRect/>
          <a:stretch>
            <a:fillRect/>
          </a:stretch>
        </p:blipFill>
        <p:spPr bwMode="auto">
          <a:xfrm>
            <a:off x="7405066" y="5926417"/>
            <a:ext cx="1295038" cy="541383"/>
          </a:xfrm>
          <a:prstGeom prst="rect">
            <a:avLst/>
          </a:prstGeom>
          <a:noFill/>
          <a:ln w="9525">
            <a:noFill/>
            <a:miter lim="800000"/>
            <a:headEnd/>
            <a:tailEnd/>
          </a:ln>
        </p:spPr>
      </p:pic>
      <p:sp>
        <p:nvSpPr>
          <p:cNvPr id="18" name="Rechthoek 17"/>
          <p:cNvSpPr>
            <a:spLocks noChangeArrowheads="1"/>
          </p:cNvSpPr>
          <p:nvPr userDrawn="1"/>
        </p:nvSpPr>
        <p:spPr bwMode="auto">
          <a:xfrm>
            <a:off x="5040332" y="4356982"/>
            <a:ext cx="175115" cy="185741"/>
          </a:xfrm>
          <a:prstGeom prst="rect">
            <a:avLst/>
          </a:prstGeom>
          <a:solidFill>
            <a:srgbClr val="00275D"/>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19" name="Rechthoek 18"/>
          <p:cNvSpPr>
            <a:spLocks noChangeArrowheads="1"/>
          </p:cNvSpPr>
          <p:nvPr userDrawn="1"/>
        </p:nvSpPr>
        <p:spPr bwMode="auto">
          <a:xfrm>
            <a:off x="5744865" y="4626235"/>
            <a:ext cx="176473" cy="185740"/>
          </a:xfrm>
          <a:prstGeom prst="rect">
            <a:avLst/>
          </a:prstGeom>
          <a:solidFill>
            <a:srgbClr val="00275D"/>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20" name="Rechthoek 19"/>
          <p:cNvSpPr>
            <a:spLocks noChangeArrowheads="1"/>
          </p:cNvSpPr>
          <p:nvPr userDrawn="1"/>
        </p:nvSpPr>
        <p:spPr bwMode="auto">
          <a:xfrm>
            <a:off x="7441717" y="4617596"/>
            <a:ext cx="175116" cy="185740"/>
          </a:xfrm>
          <a:prstGeom prst="rect">
            <a:avLst/>
          </a:prstGeom>
          <a:solidFill>
            <a:srgbClr val="E2DAD0"/>
          </a:solidFill>
          <a:ln w="25400" algn="ctr">
            <a:noFill/>
            <a:miter lim="800000"/>
            <a:headEnd/>
            <a:tailEnd/>
          </a:ln>
        </p:spPr>
        <p:txBody>
          <a:bodyPr lIns="79726" tIns="39864" rIns="79726" bIns="39864" anchor="ctr"/>
          <a:lstStyle/>
          <a:p>
            <a:pPr algn="ctr" defTabSz="912787" fontAlgn="base">
              <a:spcBef>
                <a:spcPct val="0"/>
              </a:spcBef>
              <a:spcAft>
                <a:spcPct val="0"/>
              </a:spcAft>
            </a:pPr>
            <a:r>
              <a:rPr lang="en-US">
                <a:solidFill>
                  <a:srgbClr val="FFFFFF"/>
                </a:solidFill>
              </a:rPr>
              <a:t>       </a:t>
            </a:r>
            <a:endParaRPr lang="nl-NL">
              <a:solidFill>
                <a:srgbClr val="FFFFFF"/>
              </a:solidFill>
            </a:endParaRPr>
          </a:p>
        </p:txBody>
      </p:sp>
      <p:sp>
        <p:nvSpPr>
          <p:cNvPr id="21" name="Rechthoek 20"/>
          <p:cNvSpPr>
            <a:spLocks noChangeArrowheads="1"/>
          </p:cNvSpPr>
          <p:nvPr userDrawn="1"/>
        </p:nvSpPr>
        <p:spPr bwMode="auto">
          <a:xfrm>
            <a:off x="6555282" y="5554936"/>
            <a:ext cx="175115" cy="185741"/>
          </a:xfrm>
          <a:prstGeom prst="rect">
            <a:avLst/>
          </a:prstGeom>
          <a:solidFill>
            <a:srgbClr val="C5B5A2"/>
          </a:solidFill>
          <a:ln w="25400" algn="ctr">
            <a:noFill/>
            <a:miter lim="800000"/>
            <a:headEnd/>
            <a:tailEnd/>
          </a:ln>
        </p:spPr>
        <p:txBody>
          <a:bodyPr lIns="79726" tIns="39864" rIns="79726" bIns="39864" anchor="ctr"/>
          <a:lstStyle/>
          <a:p>
            <a:pPr algn="ctr" defTabSz="912787" fontAlgn="base">
              <a:spcBef>
                <a:spcPct val="0"/>
              </a:spcBef>
              <a:spcAft>
                <a:spcPct val="0"/>
              </a:spcAft>
            </a:pPr>
            <a:r>
              <a:rPr lang="en-US">
                <a:solidFill>
                  <a:srgbClr val="FFFFFF"/>
                </a:solidFill>
              </a:rPr>
              <a:t>       </a:t>
            </a:r>
            <a:endParaRPr lang="nl-NL">
              <a:solidFill>
                <a:srgbClr val="FFFFFF"/>
              </a:solidFill>
            </a:endParaRPr>
          </a:p>
        </p:txBody>
      </p:sp>
      <p:sp>
        <p:nvSpPr>
          <p:cNvPr id="22" name="Rechthoek 21"/>
          <p:cNvSpPr>
            <a:spLocks noChangeArrowheads="1"/>
          </p:cNvSpPr>
          <p:nvPr userDrawn="1"/>
        </p:nvSpPr>
        <p:spPr bwMode="auto">
          <a:xfrm>
            <a:off x="7441717" y="2688198"/>
            <a:ext cx="386883" cy="408917"/>
          </a:xfrm>
          <a:prstGeom prst="rect">
            <a:avLst/>
          </a:prstGeom>
          <a:solidFill>
            <a:srgbClr val="00275D"/>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pic>
        <p:nvPicPr>
          <p:cNvPr id="22557" name="Afbeelding 22" descr="RSM-FullName.png"/>
          <p:cNvPicPr>
            <a:picLocks noChangeAspect="1"/>
          </p:cNvPicPr>
          <p:nvPr userDrawn="1"/>
        </p:nvPicPr>
        <p:blipFill>
          <a:blip r:embed="rId6" cstate="print"/>
          <a:srcRect/>
          <a:stretch>
            <a:fillRect/>
          </a:stretch>
        </p:blipFill>
        <p:spPr bwMode="auto">
          <a:xfrm>
            <a:off x="456114" y="734323"/>
            <a:ext cx="4079234" cy="490989"/>
          </a:xfrm>
          <a:prstGeom prst="rect">
            <a:avLst/>
          </a:prstGeom>
          <a:noFill/>
          <a:ln w="9525">
            <a:noFill/>
            <a:miter lim="800000"/>
            <a:headEnd/>
            <a:tailEnd/>
          </a:ln>
        </p:spPr>
      </p:pic>
      <p:pic>
        <p:nvPicPr>
          <p:cNvPr id="22558" name="Afbeelding 23" descr="RSM-tagline.png"/>
          <p:cNvPicPr>
            <a:picLocks noChangeAspect="1"/>
          </p:cNvPicPr>
          <p:nvPr userDrawn="1"/>
        </p:nvPicPr>
        <p:blipFill>
          <a:blip r:embed="rId7" cstate="print"/>
          <a:srcRect/>
          <a:stretch>
            <a:fillRect/>
          </a:stretch>
        </p:blipFill>
        <p:spPr bwMode="auto">
          <a:xfrm>
            <a:off x="434395" y="6125117"/>
            <a:ext cx="1844819" cy="275012"/>
          </a:xfrm>
          <a:prstGeom prst="rect">
            <a:avLst/>
          </a:prstGeom>
          <a:noFill/>
          <a:ln w="9525">
            <a:noFill/>
            <a:miter lim="800000"/>
            <a:headEnd/>
            <a:tailEnd/>
          </a:ln>
        </p:spPr>
      </p:pic>
      <p:pic>
        <p:nvPicPr>
          <p:cNvPr id="23" name="Picture 35"/>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5261537" y="2318719"/>
            <a:ext cx="2093238" cy="2220247"/>
          </a:xfrm>
          <a:prstGeom prst="rect">
            <a:avLst/>
          </a:prstGeom>
          <a:noFill/>
          <a:ln w="9525">
            <a:noFill/>
            <a:miter lim="800000"/>
            <a:headEnd/>
            <a:tailEnd/>
          </a:ln>
        </p:spPr>
      </p:pic>
      <p:pic>
        <p:nvPicPr>
          <p:cNvPr id="27" name="Picture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93795" y="5845493"/>
            <a:ext cx="1402552" cy="801600"/>
          </a:xfrm>
          <a:prstGeom prst="rect">
            <a:avLst/>
          </a:prstGeom>
        </p:spPr>
      </p:pic>
      <p:sp>
        <p:nvSpPr>
          <p:cNvPr id="28" name="Tijdelijke aanduiding voor titel 1"/>
          <p:cNvSpPr>
            <a:spLocks/>
          </p:cNvSpPr>
          <p:nvPr userDrawn="1"/>
        </p:nvSpPr>
        <p:spPr bwMode="auto">
          <a:xfrm>
            <a:off x="446612" y="1403854"/>
            <a:ext cx="8250777" cy="393078"/>
          </a:xfrm>
          <a:prstGeom prst="rect">
            <a:avLst/>
          </a:prstGeom>
          <a:noFill/>
          <a:ln w="9525">
            <a:noFill/>
            <a:miter lim="800000"/>
            <a:headEnd/>
            <a:tailEnd/>
          </a:ln>
        </p:spPr>
        <p:txBody>
          <a:bodyPr lIns="0" tIns="0" rIns="0" bIns="0" anchor="ctr"/>
          <a:lstStyle/>
          <a:p>
            <a:pPr defTabSz="914179" fontAlgn="base">
              <a:spcBef>
                <a:spcPct val="0"/>
              </a:spcBef>
              <a:spcAft>
                <a:spcPct val="0"/>
              </a:spcAft>
            </a:pPr>
            <a:r>
              <a:rPr lang="en-US" dirty="0">
                <a:solidFill>
                  <a:prstClr val="white"/>
                </a:solidFill>
              </a:rPr>
              <a:t> </a:t>
            </a:r>
          </a:p>
          <a:p>
            <a:pPr defTabSz="914179" fontAlgn="base">
              <a:spcBef>
                <a:spcPct val="0"/>
              </a:spcBef>
              <a:spcAft>
                <a:spcPct val="0"/>
              </a:spcAft>
            </a:pPr>
            <a:r>
              <a:rPr lang="en-US" dirty="0">
                <a:solidFill>
                  <a:prstClr val="white"/>
                </a:solidFill>
              </a:rPr>
              <a:t> </a:t>
            </a:r>
          </a:p>
          <a:p>
            <a:pPr defTabSz="914179" fontAlgn="base">
              <a:spcBef>
                <a:spcPct val="0"/>
              </a:spcBef>
              <a:spcAft>
                <a:spcPct val="0"/>
              </a:spcAft>
            </a:pPr>
            <a:r>
              <a:rPr lang="en-US" dirty="0">
                <a:solidFill>
                  <a:prstClr val="white"/>
                </a:solidFill>
              </a:rPr>
              <a:t> Erasmus Centre for Family Business</a:t>
            </a:r>
          </a:p>
          <a:p>
            <a:pPr defTabSz="914179" fontAlgn="base">
              <a:spcBef>
                <a:spcPct val="0"/>
              </a:spcBef>
              <a:spcAft>
                <a:spcPct val="0"/>
              </a:spcAft>
            </a:pPr>
            <a:r>
              <a:rPr lang="en-US" dirty="0">
                <a:solidFill>
                  <a:prstClr val="white"/>
                </a:solidFill>
              </a:rPr>
              <a:t> </a:t>
            </a:r>
          </a:p>
          <a:p>
            <a:pPr defTabSz="914179" fontAlgn="base">
              <a:spcBef>
                <a:spcPct val="0"/>
              </a:spcBef>
              <a:spcAft>
                <a:spcPct val="0"/>
              </a:spcAft>
            </a:pPr>
            <a:r>
              <a:rPr lang="en-US" dirty="0">
                <a:solidFill>
                  <a:prstClr val="white"/>
                </a:solidFill>
              </a:rPr>
              <a:t> </a:t>
            </a:r>
          </a:p>
        </p:txBody>
      </p:sp>
      <p:sp>
        <p:nvSpPr>
          <p:cNvPr id="29" name="Rechthoek 21"/>
          <p:cNvSpPr>
            <a:spLocks noChangeArrowheads="1"/>
          </p:cNvSpPr>
          <p:nvPr userDrawn="1"/>
        </p:nvSpPr>
        <p:spPr bwMode="auto">
          <a:xfrm>
            <a:off x="7448568" y="4145844"/>
            <a:ext cx="386883" cy="408917"/>
          </a:xfrm>
          <a:prstGeom prst="rect">
            <a:avLst/>
          </a:prstGeom>
          <a:solidFill>
            <a:srgbClr val="00275D"/>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3500229231"/>
      </p:ext>
    </p:extLst>
  </p:cSld>
  <p:clrMapOvr>
    <a:masterClrMapping/>
  </p:clrMapOvr>
  <p:transition>
    <p:fade/>
  </p:transition>
  <p:timing>
    <p:tnLst>
      <p:par>
        <p:cTn id="1" dur="indefinite" restart="never" nodeType="tmRoot"/>
      </p:par>
    </p:tn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6" name="Rechthoek 10"/>
          <p:cNvSpPr>
            <a:spLocks noChangeArrowheads="1"/>
          </p:cNvSpPr>
          <p:nvPr/>
        </p:nvSpPr>
        <p:spPr bwMode="auto">
          <a:xfrm>
            <a:off x="0" y="914304"/>
            <a:ext cx="184618" cy="17278"/>
          </a:xfrm>
          <a:prstGeom prst="rect">
            <a:avLst/>
          </a:prstGeom>
          <a:solidFill>
            <a:schemeClr val="tx2"/>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7" name="Rechthoek 11"/>
          <p:cNvSpPr>
            <a:spLocks noChangeArrowheads="1"/>
          </p:cNvSpPr>
          <p:nvPr/>
        </p:nvSpPr>
        <p:spPr bwMode="auto">
          <a:xfrm>
            <a:off x="948881" y="914304"/>
            <a:ext cx="8195120" cy="17278"/>
          </a:xfrm>
          <a:prstGeom prst="rect">
            <a:avLst/>
          </a:prstGeom>
          <a:solidFill>
            <a:schemeClr val="tx2"/>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8" name="Rechthoek 12"/>
          <p:cNvSpPr>
            <a:spLocks noChangeArrowheads="1"/>
          </p:cNvSpPr>
          <p:nvPr/>
        </p:nvSpPr>
        <p:spPr bwMode="auto">
          <a:xfrm>
            <a:off x="563356" y="1235390"/>
            <a:ext cx="109956" cy="116628"/>
          </a:xfrm>
          <a:prstGeom prst="rect">
            <a:avLst/>
          </a:prstGeom>
          <a:solidFill>
            <a:srgbClr val="77769D"/>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9" name="Rechthoek 13"/>
          <p:cNvSpPr>
            <a:spLocks noChangeArrowheads="1"/>
          </p:cNvSpPr>
          <p:nvPr/>
        </p:nvSpPr>
        <p:spPr bwMode="auto">
          <a:xfrm>
            <a:off x="950238" y="976218"/>
            <a:ext cx="211767" cy="224616"/>
          </a:xfrm>
          <a:prstGeom prst="rect">
            <a:avLst/>
          </a:prstGeom>
          <a:solidFill>
            <a:srgbClr val="C5B5A2"/>
          </a:solidFill>
          <a:ln w="25400" algn="ctr">
            <a:noFill/>
            <a:miter lim="800000"/>
            <a:headEnd/>
            <a:tailEnd/>
          </a:ln>
        </p:spPr>
        <p:txBody>
          <a:bodyPr lIns="79726" tIns="39864" rIns="79726" bIns="39864" anchor="ctr"/>
          <a:lstStyle/>
          <a:p>
            <a:pPr algn="ctr" defTabSz="912787" fontAlgn="base">
              <a:spcBef>
                <a:spcPct val="0"/>
              </a:spcBef>
              <a:spcAft>
                <a:spcPct val="0"/>
              </a:spcAft>
            </a:pPr>
            <a:r>
              <a:rPr lang="en-US">
                <a:solidFill>
                  <a:srgbClr val="FFFFFF"/>
                </a:solidFill>
              </a:rPr>
              <a:t>       </a:t>
            </a:r>
            <a:endParaRPr lang="nl-NL">
              <a:solidFill>
                <a:srgbClr val="FFFFFF"/>
              </a:solidFill>
            </a:endParaRPr>
          </a:p>
        </p:txBody>
      </p:sp>
      <p:sp>
        <p:nvSpPr>
          <p:cNvPr id="10" name="Rechthoek 14"/>
          <p:cNvSpPr>
            <a:spLocks noChangeArrowheads="1"/>
          </p:cNvSpPr>
          <p:nvPr/>
        </p:nvSpPr>
        <p:spPr bwMode="auto">
          <a:xfrm>
            <a:off x="708606" y="1236831"/>
            <a:ext cx="210410" cy="224616"/>
          </a:xfrm>
          <a:prstGeom prst="rect">
            <a:avLst/>
          </a:prstGeom>
          <a:solidFill>
            <a:srgbClr val="C5B5A2"/>
          </a:solidFill>
          <a:ln w="25400" algn="ctr">
            <a:noFill/>
            <a:miter lim="800000"/>
            <a:headEnd/>
            <a:tailEnd/>
          </a:ln>
        </p:spPr>
        <p:txBody>
          <a:bodyPr lIns="79726" tIns="39864" rIns="79726" bIns="39864" anchor="ctr"/>
          <a:lstStyle/>
          <a:p>
            <a:pPr algn="ctr" defTabSz="912787" fontAlgn="base">
              <a:spcBef>
                <a:spcPct val="0"/>
              </a:spcBef>
              <a:spcAft>
                <a:spcPct val="0"/>
              </a:spcAft>
            </a:pPr>
            <a:r>
              <a:rPr lang="en-US">
                <a:solidFill>
                  <a:srgbClr val="FFFFFF"/>
                </a:solidFill>
              </a:rPr>
              <a:t>       </a:t>
            </a:r>
            <a:endParaRPr lang="nl-NL">
              <a:solidFill>
                <a:srgbClr val="FFFFFF"/>
              </a:solidFill>
            </a:endParaRPr>
          </a:p>
        </p:txBody>
      </p:sp>
      <p:sp>
        <p:nvSpPr>
          <p:cNvPr id="11" name="Rechthoek 15"/>
          <p:cNvSpPr>
            <a:spLocks noChangeArrowheads="1"/>
          </p:cNvSpPr>
          <p:nvPr/>
        </p:nvSpPr>
        <p:spPr bwMode="auto">
          <a:xfrm>
            <a:off x="705891" y="1501763"/>
            <a:ext cx="109956" cy="115188"/>
          </a:xfrm>
          <a:prstGeom prst="rect">
            <a:avLst/>
          </a:prstGeom>
          <a:solidFill>
            <a:srgbClr val="77769D"/>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12" name="Rechthoek 16"/>
          <p:cNvSpPr>
            <a:spLocks noChangeArrowheads="1"/>
          </p:cNvSpPr>
          <p:nvPr/>
        </p:nvSpPr>
        <p:spPr bwMode="auto">
          <a:xfrm>
            <a:off x="952953" y="1235390"/>
            <a:ext cx="111314" cy="116628"/>
          </a:xfrm>
          <a:prstGeom prst="rect">
            <a:avLst/>
          </a:prstGeom>
          <a:solidFill>
            <a:srgbClr val="77769D"/>
          </a:solidFill>
          <a:ln w="25400" algn="ctr">
            <a:noFill/>
            <a:miter lim="800000"/>
            <a:headEnd/>
            <a:tailEnd/>
          </a:ln>
        </p:spPr>
        <p:txBody>
          <a:bodyPr lIns="79726" tIns="39864" rIns="79726" bIns="39864" anchor="ctr"/>
          <a:lstStyle/>
          <a:p>
            <a:pPr algn="ctr" defTabSz="912787" fontAlgn="base">
              <a:spcBef>
                <a:spcPct val="0"/>
              </a:spcBef>
              <a:spcAft>
                <a:spcPct val="0"/>
              </a:spcAft>
            </a:pPr>
            <a:endParaRPr lang="en-GB">
              <a:solidFill>
                <a:srgbClr val="FFFFFF"/>
              </a:solidFill>
            </a:endParaRPr>
          </a:p>
        </p:txBody>
      </p:sp>
      <p:sp>
        <p:nvSpPr>
          <p:cNvPr id="19" name="Tijdelijke aanduiding voor afbeelding 2"/>
          <p:cNvSpPr>
            <a:spLocks noGrp="1"/>
          </p:cNvSpPr>
          <p:nvPr>
            <p:ph type="pic" idx="13"/>
          </p:nvPr>
        </p:nvSpPr>
        <p:spPr>
          <a:xfrm>
            <a:off x="233182" y="464736"/>
            <a:ext cx="705920" cy="743702"/>
          </a:xfrm>
          <a:noFill/>
        </p:spPr>
        <p:txBody>
          <a:bodyPr rtlCol="0">
            <a:normAutofit/>
          </a:bodyPr>
          <a:lstStyle>
            <a:lvl1pPr marL="0" indent="0">
              <a:buNone/>
              <a:defRPr sz="900">
                <a:solidFill>
                  <a:schemeClr val="bg1"/>
                </a:solidFill>
              </a:defRPr>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pPr lvl="0"/>
            <a:r>
              <a:rPr lang="nl-NL" noProof="0" dirty="0" smtClean="0"/>
              <a:t>Klik op het pictogram als u een afbeelding wilt toevoegen</a:t>
            </a:r>
            <a:endParaRPr lang="nl-NL" noProof="0" dirty="0"/>
          </a:p>
        </p:txBody>
      </p:sp>
      <p:sp>
        <p:nvSpPr>
          <p:cNvPr id="2" name="Titel 1"/>
          <p:cNvSpPr>
            <a:spLocks noGrp="1"/>
          </p:cNvSpPr>
          <p:nvPr>
            <p:ph type="title" hasCustomPrompt="1"/>
          </p:nvPr>
        </p:nvSpPr>
        <p:spPr>
          <a:xfrm>
            <a:off x="1600829" y="254111"/>
            <a:ext cx="7125096" cy="583143"/>
          </a:xfrm>
        </p:spPr>
        <p:txBody>
          <a:bodyPr>
            <a:normAutofit/>
          </a:bodyPr>
          <a:lstStyle>
            <a:lvl1pPr algn="l">
              <a:defRPr sz="1800" cap="all" baseline="0">
                <a:solidFill>
                  <a:srgbClr val="00275D"/>
                </a:solidFill>
                <a:latin typeface="Arial" pitchFamily="34" charset="0"/>
                <a:cs typeface="Arial" pitchFamily="34" charset="0"/>
              </a:defRPr>
            </a:lvl1pPr>
          </a:lstStyle>
          <a:p>
            <a:r>
              <a:rPr lang="en-US" dirty="0" smtClean="0"/>
              <a:t> Erasmus Centre for Future Energy Business</a:t>
            </a:r>
          </a:p>
        </p:txBody>
      </p:sp>
      <p:sp>
        <p:nvSpPr>
          <p:cNvPr id="3" name="Tijdelijke aanduiding voor inhoud 2"/>
          <p:cNvSpPr>
            <a:spLocks noGrp="1"/>
          </p:cNvSpPr>
          <p:nvPr>
            <p:ph idx="1"/>
          </p:nvPr>
        </p:nvSpPr>
        <p:spPr>
          <a:xfrm>
            <a:off x="1578731" y="1355603"/>
            <a:ext cx="7147194" cy="4600349"/>
          </a:xfrm>
        </p:spPr>
        <p:txBody>
          <a:bodyPr>
            <a:normAutofit/>
          </a:bodyPr>
          <a:lstStyle>
            <a:lvl1pPr>
              <a:defRPr sz="1600">
                <a:solidFill>
                  <a:srgbClr val="00275D"/>
                </a:solidFill>
                <a:latin typeface="Arial" pitchFamily="34" charset="0"/>
                <a:cs typeface="Arial" pitchFamily="34" charset="0"/>
              </a:defRPr>
            </a:lvl1pPr>
            <a:lvl2pPr>
              <a:defRPr sz="1600">
                <a:solidFill>
                  <a:srgbClr val="00275D"/>
                </a:solidFill>
                <a:latin typeface="Arial" pitchFamily="34" charset="0"/>
                <a:cs typeface="Arial" pitchFamily="34" charset="0"/>
              </a:defRPr>
            </a:lvl2pPr>
            <a:lvl3pPr>
              <a:defRPr sz="1600">
                <a:solidFill>
                  <a:srgbClr val="00275D"/>
                </a:solidFill>
                <a:latin typeface="Arial" pitchFamily="34" charset="0"/>
                <a:cs typeface="Arial" pitchFamily="34" charset="0"/>
              </a:defRPr>
            </a:lvl3pPr>
            <a:lvl4pPr>
              <a:defRPr sz="1600">
                <a:solidFill>
                  <a:srgbClr val="00275D"/>
                </a:solidFill>
                <a:latin typeface="Arial" pitchFamily="34" charset="0"/>
                <a:cs typeface="Arial" pitchFamily="34" charset="0"/>
              </a:defRPr>
            </a:lvl4pPr>
            <a:lvl5pPr>
              <a:defRPr sz="1600">
                <a:solidFill>
                  <a:srgbClr val="00275D"/>
                </a:solidFill>
                <a:latin typeface="Arial" pitchFamily="34" charset="0"/>
                <a:cs typeface="Arial"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14" name="Tijdelijke aanduiding voor datum 3"/>
          <p:cNvSpPr>
            <a:spLocks noGrp="1"/>
          </p:cNvSpPr>
          <p:nvPr>
            <p:ph type="dt" sz="half" idx="14"/>
          </p:nvPr>
        </p:nvSpPr>
        <p:spPr/>
        <p:txBody>
          <a:bodyPr/>
          <a:lstStyle>
            <a:lvl1pPr>
              <a:defRPr/>
            </a:lvl1pPr>
          </a:lstStyle>
          <a:p>
            <a:fld id="{499FDB0B-617B-4AC0-801F-F75DAA84428A}" type="datetime1">
              <a:rPr lang="nl-NL"/>
              <a:pPr/>
              <a:t>7-3-2014</a:t>
            </a:fld>
            <a:endParaRPr lang="nl-NL"/>
          </a:p>
        </p:txBody>
      </p:sp>
      <p:sp>
        <p:nvSpPr>
          <p:cNvPr id="15" name="Tijdelijke aanduiding voor voettekst 4"/>
          <p:cNvSpPr>
            <a:spLocks noGrp="1"/>
          </p:cNvSpPr>
          <p:nvPr>
            <p:ph type="ftr" sz="quarter" idx="15"/>
          </p:nvPr>
        </p:nvSpPr>
        <p:spPr/>
        <p:txBody>
          <a:bodyPr/>
          <a:lstStyle>
            <a:lvl1pPr>
              <a:defRPr/>
            </a:lvl1pPr>
          </a:lstStyle>
          <a:p>
            <a:endParaRPr lang="en-GB"/>
          </a:p>
        </p:txBody>
      </p:sp>
      <p:sp>
        <p:nvSpPr>
          <p:cNvPr id="16" name="Tijdelijke aanduiding voor dianummer 5"/>
          <p:cNvSpPr>
            <a:spLocks noGrp="1"/>
          </p:cNvSpPr>
          <p:nvPr>
            <p:ph type="sldNum" sz="quarter" idx="16"/>
          </p:nvPr>
        </p:nvSpPr>
        <p:spPr/>
        <p:txBody>
          <a:bodyPr/>
          <a:lstStyle>
            <a:lvl1pPr>
              <a:defRPr/>
            </a:lvl1pPr>
          </a:lstStyle>
          <a:p>
            <a:fld id="{A0CB89BC-5CFD-4672-86AA-BA51E7CCD91D}" type="slidenum">
              <a:rPr lang="nl-NL"/>
              <a:pPr/>
              <a:t>‹#›</a:t>
            </a:fld>
            <a:endParaRPr lang="nl-NL"/>
          </a:p>
        </p:txBody>
      </p:sp>
      <p:pic>
        <p:nvPicPr>
          <p:cNvPr id="327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22352" y="456837"/>
            <a:ext cx="708606" cy="751601"/>
          </a:xfrm>
          <a:prstGeom prst="rect">
            <a:avLst/>
          </a:prstGeom>
          <a:noFill/>
          <a:ln w="9525" cap="flat" cmpd="sng" algn="ctr">
            <a:noFill/>
            <a:prstDash val="solid"/>
            <a:miter lim="800000"/>
            <a:headEnd/>
            <a:tailEnd/>
          </a:ln>
          <a:effectLst/>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3795" y="5845493"/>
            <a:ext cx="1402552" cy="801600"/>
          </a:xfrm>
          <a:prstGeom prst="rect">
            <a:avLst/>
          </a:prstGeom>
        </p:spPr>
      </p:pic>
    </p:spTree>
    <p:extLst>
      <p:ext uri="{BB962C8B-B14F-4D97-AF65-F5344CB8AC3E}">
        <p14:creationId xmlns:p14="http://schemas.microsoft.com/office/powerpoint/2010/main" val="327474851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9925" y="4147417"/>
            <a:ext cx="385525" cy="4089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439003" y="3167668"/>
            <a:ext cx="828064" cy="87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556639" y="4634873"/>
            <a:ext cx="809059" cy="85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hthoek 13"/>
          <p:cNvSpPr>
            <a:spLocks noChangeArrowheads="1"/>
          </p:cNvSpPr>
          <p:nvPr userDrawn="1"/>
        </p:nvSpPr>
        <p:spPr bwMode="auto">
          <a:xfrm>
            <a:off x="0" y="1373615"/>
            <a:ext cx="9144000" cy="456433"/>
          </a:xfrm>
          <a:prstGeom prst="rect">
            <a:avLst/>
          </a:prstGeom>
          <a:solidFill>
            <a:schemeClr val="tx2"/>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2" name="Tijdelijke aanduiding voor titel 1"/>
          <p:cNvSpPr>
            <a:spLocks noGrp="1"/>
          </p:cNvSpPr>
          <p:nvPr>
            <p:ph type="title" hasCustomPrompt="1"/>
          </p:nvPr>
        </p:nvSpPr>
        <p:spPr>
          <a:xfrm>
            <a:off x="418105" y="2287920"/>
            <a:ext cx="3908192" cy="2246164"/>
          </a:xfrm>
        </p:spPr>
        <p:txBody>
          <a:bodyPr/>
          <a:lstStyle>
            <a:lvl1pPr>
              <a:defRPr sz="2480" cap="none" smtClean="0">
                <a:latin typeface="Arial" charset="0"/>
                <a:cs typeface="Arial" charset="0"/>
              </a:defRPr>
            </a:lvl1pPr>
          </a:lstStyle>
          <a:p>
            <a:r>
              <a:rPr lang="en-US" dirty="0" smtClean="0"/>
              <a:t>Text</a:t>
            </a:r>
            <a:endParaRPr lang="en-GB" dirty="0" smtClean="0"/>
          </a:p>
        </p:txBody>
      </p:sp>
      <p:sp>
        <p:nvSpPr>
          <p:cNvPr id="22543" name="Tijdelijke aanduiding voor tekst 2"/>
          <p:cNvSpPr>
            <a:spLocks noGrp="1"/>
          </p:cNvSpPr>
          <p:nvPr>
            <p:ph type="subTitle" idx="1" hasCustomPrompt="1"/>
          </p:nvPr>
        </p:nvSpPr>
        <p:spPr>
          <a:xfrm>
            <a:off x="418105" y="4594558"/>
            <a:ext cx="3908192" cy="1426890"/>
          </a:xfrm>
        </p:spPr>
        <p:txBody>
          <a:bodyPr/>
          <a:lstStyle>
            <a:lvl1pPr marL="0" indent="0">
              <a:buFont typeface="Arial" charset="0"/>
              <a:buNone/>
              <a:defRPr sz="1796" smtClean="0">
                <a:solidFill>
                  <a:srgbClr val="C5B5A2"/>
                </a:solidFill>
                <a:latin typeface="Arial" charset="0"/>
                <a:cs typeface="Arial" charset="0"/>
              </a:defRPr>
            </a:lvl1pPr>
          </a:lstStyle>
          <a:p>
            <a:r>
              <a:rPr lang="en-US" dirty="0" smtClean="0"/>
              <a:t>Text</a:t>
            </a:r>
            <a:endParaRPr lang="en-GB" dirty="0"/>
          </a:p>
        </p:txBody>
      </p:sp>
      <p:sp>
        <p:nvSpPr>
          <p:cNvPr id="12" name="Rechthoek 11"/>
          <p:cNvSpPr>
            <a:spLocks noChangeArrowheads="1"/>
          </p:cNvSpPr>
          <p:nvPr userDrawn="1"/>
        </p:nvSpPr>
        <p:spPr bwMode="auto">
          <a:xfrm>
            <a:off x="5287394" y="4626234"/>
            <a:ext cx="386882" cy="407477"/>
          </a:xfrm>
          <a:prstGeom prst="rect">
            <a:avLst/>
          </a:prstGeom>
          <a:solidFill>
            <a:schemeClr val="bg2"/>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13" name="Rechthoek 12"/>
          <p:cNvSpPr>
            <a:spLocks noChangeArrowheads="1"/>
          </p:cNvSpPr>
          <p:nvPr userDrawn="1"/>
        </p:nvSpPr>
        <p:spPr bwMode="auto">
          <a:xfrm>
            <a:off x="8326796" y="4142445"/>
            <a:ext cx="385525" cy="407477"/>
          </a:xfrm>
          <a:prstGeom prst="rect">
            <a:avLst/>
          </a:prstGeom>
          <a:solidFill>
            <a:schemeClr val="bg2"/>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pic>
        <p:nvPicPr>
          <p:cNvPr id="22550" name="Afbeelding 15" descr="RSM-logo.png"/>
          <p:cNvPicPr>
            <a:picLocks noChangeAspect="1"/>
          </p:cNvPicPr>
          <p:nvPr userDrawn="1"/>
        </p:nvPicPr>
        <p:blipFill>
          <a:blip r:embed="rId5" cstate="print"/>
          <a:srcRect/>
          <a:stretch>
            <a:fillRect/>
          </a:stretch>
        </p:blipFill>
        <p:spPr bwMode="auto">
          <a:xfrm>
            <a:off x="7405066" y="5926417"/>
            <a:ext cx="1295038" cy="541383"/>
          </a:xfrm>
          <a:prstGeom prst="rect">
            <a:avLst/>
          </a:prstGeom>
          <a:noFill/>
          <a:ln w="9525">
            <a:noFill/>
            <a:miter lim="800000"/>
            <a:headEnd/>
            <a:tailEnd/>
          </a:ln>
        </p:spPr>
      </p:pic>
      <p:sp>
        <p:nvSpPr>
          <p:cNvPr id="18" name="Rechthoek 17"/>
          <p:cNvSpPr>
            <a:spLocks noChangeArrowheads="1"/>
          </p:cNvSpPr>
          <p:nvPr userDrawn="1"/>
        </p:nvSpPr>
        <p:spPr bwMode="auto">
          <a:xfrm>
            <a:off x="5040332" y="4356982"/>
            <a:ext cx="175115" cy="185741"/>
          </a:xfrm>
          <a:prstGeom prst="rect">
            <a:avLst/>
          </a:prstGeom>
          <a:solidFill>
            <a:srgbClr val="00275D"/>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19" name="Rechthoek 18"/>
          <p:cNvSpPr>
            <a:spLocks noChangeArrowheads="1"/>
          </p:cNvSpPr>
          <p:nvPr userDrawn="1"/>
        </p:nvSpPr>
        <p:spPr bwMode="auto">
          <a:xfrm>
            <a:off x="5744865" y="4626235"/>
            <a:ext cx="176473" cy="185740"/>
          </a:xfrm>
          <a:prstGeom prst="rect">
            <a:avLst/>
          </a:prstGeom>
          <a:solidFill>
            <a:srgbClr val="00275D"/>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20" name="Rechthoek 19"/>
          <p:cNvSpPr>
            <a:spLocks noChangeArrowheads="1"/>
          </p:cNvSpPr>
          <p:nvPr userDrawn="1"/>
        </p:nvSpPr>
        <p:spPr bwMode="auto">
          <a:xfrm>
            <a:off x="7441717" y="4617596"/>
            <a:ext cx="175116" cy="185740"/>
          </a:xfrm>
          <a:prstGeom prst="rect">
            <a:avLst/>
          </a:prstGeom>
          <a:solidFill>
            <a:srgbClr val="E2DAD0"/>
          </a:solidFill>
          <a:ln w="25400" algn="ctr">
            <a:noFill/>
            <a:miter lim="800000"/>
            <a:headEnd/>
            <a:tailEnd/>
          </a:ln>
        </p:spPr>
        <p:txBody>
          <a:bodyPr lIns="77780" tIns="38891" rIns="77780" bIns="38891" anchor="ctr"/>
          <a:lstStyle/>
          <a:p>
            <a:pPr algn="ctr" defTabSz="890501" fontAlgn="base">
              <a:spcBef>
                <a:spcPct val="0"/>
              </a:spcBef>
              <a:spcAft>
                <a:spcPct val="0"/>
              </a:spcAft>
            </a:pPr>
            <a:r>
              <a:rPr lang="en-US" sz="1796">
                <a:solidFill>
                  <a:srgbClr val="FFFFFF"/>
                </a:solidFill>
              </a:rPr>
              <a:t>       </a:t>
            </a:r>
            <a:endParaRPr lang="nl-NL" sz="1796">
              <a:solidFill>
                <a:srgbClr val="FFFFFF"/>
              </a:solidFill>
            </a:endParaRPr>
          </a:p>
        </p:txBody>
      </p:sp>
      <p:sp>
        <p:nvSpPr>
          <p:cNvPr id="21" name="Rechthoek 20"/>
          <p:cNvSpPr>
            <a:spLocks noChangeArrowheads="1"/>
          </p:cNvSpPr>
          <p:nvPr userDrawn="1"/>
        </p:nvSpPr>
        <p:spPr bwMode="auto">
          <a:xfrm>
            <a:off x="6555282" y="5554936"/>
            <a:ext cx="175115" cy="185741"/>
          </a:xfrm>
          <a:prstGeom prst="rect">
            <a:avLst/>
          </a:prstGeom>
          <a:solidFill>
            <a:srgbClr val="C5B5A2"/>
          </a:solidFill>
          <a:ln w="25400" algn="ctr">
            <a:noFill/>
            <a:miter lim="800000"/>
            <a:headEnd/>
            <a:tailEnd/>
          </a:ln>
        </p:spPr>
        <p:txBody>
          <a:bodyPr lIns="77780" tIns="38891" rIns="77780" bIns="38891" anchor="ctr"/>
          <a:lstStyle/>
          <a:p>
            <a:pPr algn="ctr" defTabSz="890501" fontAlgn="base">
              <a:spcBef>
                <a:spcPct val="0"/>
              </a:spcBef>
              <a:spcAft>
                <a:spcPct val="0"/>
              </a:spcAft>
            </a:pPr>
            <a:r>
              <a:rPr lang="en-US" sz="1796">
                <a:solidFill>
                  <a:srgbClr val="FFFFFF"/>
                </a:solidFill>
              </a:rPr>
              <a:t>       </a:t>
            </a:r>
            <a:endParaRPr lang="nl-NL" sz="1796">
              <a:solidFill>
                <a:srgbClr val="FFFFFF"/>
              </a:solidFill>
            </a:endParaRPr>
          </a:p>
        </p:txBody>
      </p:sp>
      <p:sp>
        <p:nvSpPr>
          <p:cNvPr id="22" name="Rechthoek 21"/>
          <p:cNvSpPr>
            <a:spLocks noChangeArrowheads="1"/>
          </p:cNvSpPr>
          <p:nvPr userDrawn="1"/>
        </p:nvSpPr>
        <p:spPr bwMode="auto">
          <a:xfrm>
            <a:off x="7441717" y="2688198"/>
            <a:ext cx="386883" cy="408917"/>
          </a:xfrm>
          <a:prstGeom prst="rect">
            <a:avLst/>
          </a:prstGeom>
          <a:solidFill>
            <a:srgbClr val="00275D"/>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pic>
        <p:nvPicPr>
          <p:cNvPr id="22557" name="Afbeelding 22" descr="RSM-FullName.png"/>
          <p:cNvPicPr>
            <a:picLocks noChangeAspect="1"/>
          </p:cNvPicPr>
          <p:nvPr userDrawn="1"/>
        </p:nvPicPr>
        <p:blipFill>
          <a:blip r:embed="rId6" cstate="print"/>
          <a:srcRect/>
          <a:stretch>
            <a:fillRect/>
          </a:stretch>
        </p:blipFill>
        <p:spPr bwMode="auto">
          <a:xfrm>
            <a:off x="456114" y="734323"/>
            <a:ext cx="4079234" cy="490989"/>
          </a:xfrm>
          <a:prstGeom prst="rect">
            <a:avLst/>
          </a:prstGeom>
          <a:noFill/>
          <a:ln w="9525">
            <a:noFill/>
            <a:miter lim="800000"/>
            <a:headEnd/>
            <a:tailEnd/>
          </a:ln>
        </p:spPr>
      </p:pic>
      <p:pic>
        <p:nvPicPr>
          <p:cNvPr id="22558" name="Afbeelding 23" descr="RSM-tagline.png"/>
          <p:cNvPicPr>
            <a:picLocks noChangeAspect="1"/>
          </p:cNvPicPr>
          <p:nvPr userDrawn="1"/>
        </p:nvPicPr>
        <p:blipFill>
          <a:blip r:embed="rId7" cstate="print"/>
          <a:srcRect/>
          <a:stretch>
            <a:fillRect/>
          </a:stretch>
        </p:blipFill>
        <p:spPr bwMode="auto">
          <a:xfrm>
            <a:off x="434395" y="6125117"/>
            <a:ext cx="1844819" cy="275012"/>
          </a:xfrm>
          <a:prstGeom prst="rect">
            <a:avLst/>
          </a:prstGeom>
          <a:noFill/>
          <a:ln w="9525">
            <a:noFill/>
            <a:miter lim="800000"/>
            <a:headEnd/>
            <a:tailEnd/>
          </a:ln>
        </p:spPr>
      </p:pic>
      <p:pic>
        <p:nvPicPr>
          <p:cNvPr id="23" name="Picture 35"/>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5261537" y="2318719"/>
            <a:ext cx="2093238" cy="2220247"/>
          </a:xfrm>
          <a:prstGeom prst="rect">
            <a:avLst/>
          </a:prstGeom>
          <a:noFill/>
          <a:ln w="9525">
            <a:noFill/>
            <a:miter lim="800000"/>
            <a:headEnd/>
            <a:tailEnd/>
          </a:ln>
        </p:spPr>
      </p:pic>
      <p:pic>
        <p:nvPicPr>
          <p:cNvPr id="27" name="Picture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93795" y="5845493"/>
            <a:ext cx="1402552" cy="801600"/>
          </a:xfrm>
          <a:prstGeom prst="rect">
            <a:avLst/>
          </a:prstGeom>
        </p:spPr>
      </p:pic>
      <p:sp>
        <p:nvSpPr>
          <p:cNvPr id="28" name="Tijdelijke aanduiding voor titel 1"/>
          <p:cNvSpPr>
            <a:spLocks/>
          </p:cNvSpPr>
          <p:nvPr userDrawn="1"/>
        </p:nvSpPr>
        <p:spPr bwMode="auto">
          <a:xfrm>
            <a:off x="446612" y="1403854"/>
            <a:ext cx="8250777" cy="393078"/>
          </a:xfrm>
          <a:prstGeom prst="rect">
            <a:avLst/>
          </a:prstGeom>
          <a:noFill/>
          <a:ln w="9525">
            <a:noFill/>
            <a:miter lim="800000"/>
            <a:headEnd/>
            <a:tailEnd/>
          </a:ln>
        </p:spPr>
        <p:txBody>
          <a:bodyPr lIns="0" tIns="0" rIns="0" bIns="0" anchor="ctr"/>
          <a:lstStyle/>
          <a:p>
            <a:pPr defTabSz="891859" fontAlgn="base">
              <a:spcBef>
                <a:spcPct val="0"/>
              </a:spcBef>
              <a:spcAft>
                <a:spcPct val="0"/>
              </a:spcAft>
            </a:pPr>
            <a:r>
              <a:rPr lang="en-US" sz="1710" dirty="0">
                <a:solidFill>
                  <a:prstClr val="white"/>
                </a:solidFill>
              </a:rPr>
              <a:t> </a:t>
            </a:r>
          </a:p>
          <a:p>
            <a:pPr defTabSz="891859" fontAlgn="base">
              <a:spcBef>
                <a:spcPct val="0"/>
              </a:spcBef>
              <a:spcAft>
                <a:spcPct val="0"/>
              </a:spcAft>
            </a:pPr>
            <a:r>
              <a:rPr lang="en-US" sz="1710" dirty="0">
                <a:solidFill>
                  <a:prstClr val="white"/>
                </a:solidFill>
              </a:rPr>
              <a:t> </a:t>
            </a:r>
          </a:p>
          <a:p>
            <a:pPr defTabSz="891859" fontAlgn="base">
              <a:spcBef>
                <a:spcPct val="0"/>
              </a:spcBef>
              <a:spcAft>
                <a:spcPct val="0"/>
              </a:spcAft>
            </a:pPr>
            <a:r>
              <a:rPr lang="en-US" sz="1710" dirty="0">
                <a:solidFill>
                  <a:prstClr val="white"/>
                </a:solidFill>
              </a:rPr>
              <a:t> Erasmus Centre for </a:t>
            </a:r>
            <a:r>
              <a:rPr lang="en-US" sz="1710" dirty="0" smtClean="0">
                <a:solidFill>
                  <a:prstClr val="white"/>
                </a:solidFill>
              </a:rPr>
              <a:t>Family Business</a:t>
            </a:r>
            <a:endParaRPr lang="en-US" sz="1710" dirty="0">
              <a:solidFill>
                <a:prstClr val="white"/>
              </a:solidFill>
            </a:endParaRPr>
          </a:p>
          <a:p>
            <a:pPr defTabSz="891859" fontAlgn="base">
              <a:spcBef>
                <a:spcPct val="0"/>
              </a:spcBef>
              <a:spcAft>
                <a:spcPct val="0"/>
              </a:spcAft>
            </a:pPr>
            <a:r>
              <a:rPr lang="en-US" sz="1710" dirty="0">
                <a:solidFill>
                  <a:prstClr val="white"/>
                </a:solidFill>
              </a:rPr>
              <a:t> </a:t>
            </a:r>
          </a:p>
          <a:p>
            <a:pPr defTabSz="891859" fontAlgn="base">
              <a:spcBef>
                <a:spcPct val="0"/>
              </a:spcBef>
              <a:spcAft>
                <a:spcPct val="0"/>
              </a:spcAft>
            </a:pPr>
            <a:r>
              <a:rPr lang="en-US" sz="1710" dirty="0">
                <a:solidFill>
                  <a:prstClr val="white"/>
                </a:solidFill>
              </a:rPr>
              <a:t> </a:t>
            </a:r>
          </a:p>
        </p:txBody>
      </p:sp>
      <p:sp>
        <p:nvSpPr>
          <p:cNvPr id="29" name="Rechthoek 21"/>
          <p:cNvSpPr>
            <a:spLocks noChangeArrowheads="1"/>
          </p:cNvSpPr>
          <p:nvPr userDrawn="1"/>
        </p:nvSpPr>
        <p:spPr bwMode="auto">
          <a:xfrm>
            <a:off x="7448568" y="4145844"/>
            <a:ext cx="386883" cy="408917"/>
          </a:xfrm>
          <a:prstGeom prst="rect">
            <a:avLst/>
          </a:prstGeom>
          <a:solidFill>
            <a:srgbClr val="00275D"/>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Tree>
    <p:extLst>
      <p:ext uri="{BB962C8B-B14F-4D97-AF65-F5344CB8AC3E}">
        <p14:creationId xmlns:p14="http://schemas.microsoft.com/office/powerpoint/2010/main" val="2439331897"/>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6" name="Rechthoek 10"/>
          <p:cNvSpPr>
            <a:spLocks noChangeArrowheads="1"/>
          </p:cNvSpPr>
          <p:nvPr/>
        </p:nvSpPr>
        <p:spPr bwMode="auto">
          <a:xfrm>
            <a:off x="0" y="914304"/>
            <a:ext cx="184618" cy="17278"/>
          </a:xfrm>
          <a:prstGeom prst="rect">
            <a:avLst/>
          </a:prstGeom>
          <a:solidFill>
            <a:schemeClr val="tx2"/>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7" name="Rechthoek 11"/>
          <p:cNvSpPr>
            <a:spLocks noChangeArrowheads="1"/>
          </p:cNvSpPr>
          <p:nvPr/>
        </p:nvSpPr>
        <p:spPr bwMode="auto">
          <a:xfrm>
            <a:off x="948881" y="914304"/>
            <a:ext cx="8195120" cy="17278"/>
          </a:xfrm>
          <a:prstGeom prst="rect">
            <a:avLst/>
          </a:prstGeom>
          <a:solidFill>
            <a:schemeClr val="tx2"/>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8" name="Rechthoek 12"/>
          <p:cNvSpPr>
            <a:spLocks noChangeArrowheads="1"/>
          </p:cNvSpPr>
          <p:nvPr/>
        </p:nvSpPr>
        <p:spPr bwMode="auto">
          <a:xfrm>
            <a:off x="563356" y="1235390"/>
            <a:ext cx="109956" cy="116628"/>
          </a:xfrm>
          <a:prstGeom prst="rect">
            <a:avLst/>
          </a:prstGeom>
          <a:solidFill>
            <a:srgbClr val="77769D"/>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9" name="Rechthoek 13"/>
          <p:cNvSpPr>
            <a:spLocks noChangeArrowheads="1"/>
          </p:cNvSpPr>
          <p:nvPr/>
        </p:nvSpPr>
        <p:spPr bwMode="auto">
          <a:xfrm>
            <a:off x="950238" y="976218"/>
            <a:ext cx="211767" cy="224616"/>
          </a:xfrm>
          <a:prstGeom prst="rect">
            <a:avLst/>
          </a:prstGeom>
          <a:solidFill>
            <a:srgbClr val="C5B5A2"/>
          </a:solidFill>
          <a:ln w="25400" algn="ctr">
            <a:noFill/>
            <a:miter lim="800000"/>
            <a:headEnd/>
            <a:tailEnd/>
          </a:ln>
        </p:spPr>
        <p:txBody>
          <a:bodyPr lIns="77780" tIns="38891" rIns="77780" bIns="38891" anchor="ctr"/>
          <a:lstStyle/>
          <a:p>
            <a:pPr algn="ctr" defTabSz="890501" fontAlgn="base">
              <a:spcBef>
                <a:spcPct val="0"/>
              </a:spcBef>
              <a:spcAft>
                <a:spcPct val="0"/>
              </a:spcAft>
            </a:pPr>
            <a:r>
              <a:rPr lang="en-US" sz="1796">
                <a:solidFill>
                  <a:srgbClr val="FFFFFF"/>
                </a:solidFill>
              </a:rPr>
              <a:t>       </a:t>
            </a:r>
            <a:endParaRPr lang="nl-NL" sz="1796">
              <a:solidFill>
                <a:srgbClr val="FFFFFF"/>
              </a:solidFill>
            </a:endParaRPr>
          </a:p>
        </p:txBody>
      </p:sp>
      <p:sp>
        <p:nvSpPr>
          <p:cNvPr id="10" name="Rechthoek 14"/>
          <p:cNvSpPr>
            <a:spLocks noChangeArrowheads="1"/>
          </p:cNvSpPr>
          <p:nvPr/>
        </p:nvSpPr>
        <p:spPr bwMode="auto">
          <a:xfrm>
            <a:off x="708606" y="1236831"/>
            <a:ext cx="210410" cy="224616"/>
          </a:xfrm>
          <a:prstGeom prst="rect">
            <a:avLst/>
          </a:prstGeom>
          <a:solidFill>
            <a:srgbClr val="C5B5A2"/>
          </a:solidFill>
          <a:ln w="25400" algn="ctr">
            <a:noFill/>
            <a:miter lim="800000"/>
            <a:headEnd/>
            <a:tailEnd/>
          </a:ln>
        </p:spPr>
        <p:txBody>
          <a:bodyPr lIns="77780" tIns="38891" rIns="77780" bIns="38891" anchor="ctr"/>
          <a:lstStyle/>
          <a:p>
            <a:pPr algn="ctr" defTabSz="890501" fontAlgn="base">
              <a:spcBef>
                <a:spcPct val="0"/>
              </a:spcBef>
              <a:spcAft>
                <a:spcPct val="0"/>
              </a:spcAft>
            </a:pPr>
            <a:r>
              <a:rPr lang="en-US" sz="1796">
                <a:solidFill>
                  <a:srgbClr val="FFFFFF"/>
                </a:solidFill>
              </a:rPr>
              <a:t>       </a:t>
            </a:r>
            <a:endParaRPr lang="nl-NL" sz="1796">
              <a:solidFill>
                <a:srgbClr val="FFFFFF"/>
              </a:solidFill>
            </a:endParaRPr>
          </a:p>
        </p:txBody>
      </p:sp>
      <p:sp>
        <p:nvSpPr>
          <p:cNvPr id="11" name="Rechthoek 15"/>
          <p:cNvSpPr>
            <a:spLocks noChangeArrowheads="1"/>
          </p:cNvSpPr>
          <p:nvPr/>
        </p:nvSpPr>
        <p:spPr bwMode="auto">
          <a:xfrm>
            <a:off x="705891" y="1501763"/>
            <a:ext cx="109956" cy="115188"/>
          </a:xfrm>
          <a:prstGeom prst="rect">
            <a:avLst/>
          </a:prstGeom>
          <a:solidFill>
            <a:srgbClr val="77769D"/>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12" name="Rechthoek 16"/>
          <p:cNvSpPr>
            <a:spLocks noChangeArrowheads="1"/>
          </p:cNvSpPr>
          <p:nvPr/>
        </p:nvSpPr>
        <p:spPr bwMode="auto">
          <a:xfrm>
            <a:off x="952953" y="1235390"/>
            <a:ext cx="111314" cy="116628"/>
          </a:xfrm>
          <a:prstGeom prst="rect">
            <a:avLst/>
          </a:prstGeom>
          <a:solidFill>
            <a:srgbClr val="77769D"/>
          </a:solidFill>
          <a:ln w="25400" algn="ctr">
            <a:noFill/>
            <a:miter lim="800000"/>
            <a:headEnd/>
            <a:tailEnd/>
          </a:ln>
        </p:spPr>
        <p:txBody>
          <a:bodyPr lIns="77780" tIns="38891" rIns="77780" bIns="38891" anchor="ctr"/>
          <a:lstStyle/>
          <a:p>
            <a:pPr algn="ctr" defTabSz="890501" fontAlgn="base">
              <a:spcBef>
                <a:spcPct val="0"/>
              </a:spcBef>
              <a:spcAft>
                <a:spcPct val="0"/>
              </a:spcAft>
            </a:pPr>
            <a:endParaRPr lang="en-GB" sz="1796">
              <a:solidFill>
                <a:srgbClr val="FFFFFF"/>
              </a:solidFill>
            </a:endParaRPr>
          </a:p>
        </p:txBody>
      </p:sp>
      <p:sp>
        <p:nvSpPr>
          <p:cNvPr id="19" name="Tijdelijke aanduiding voor afbeelding 2"/>
          <p:cNvSpPr>
            <a:spLocks noGrp="1"/>
          </p:cNvSpPr>
          <p:nvPr>
            <p:ph type="pic" idx="13"/>
          </p:nvPr>
        </p:nvSpPr>
        <p:spPr>
          <a:xfrm>
            <a:off x="233182" y="464736"/>
            <a:ext cx="705920" cy="743702"/>
          </a:xfrm>
          <a:noFill/>
        </p:spPr>
        <p:txBody>
          <a:bodyPr rtlCol="0">
            <a:normAutofit/>
          </a:bodyPr>
          <a:lstStyle>
            <a:lvl1pPr marL="0" indent="0">
              <a:buNone/>
              <a:defRPr sz="855">
                <a:solidFill>
                  <a:schemeClr val="bg1"/>
                </a:solidFill>
              </a:defRPr>
            </a:lvl1pPr>
            <a:lvl2pPr marL="445959" indent="0">
              <a:buNone/>
              <a:defRPr sz="2736"/>
            </a:lvl2pPr>
            <a:lvl3pPr marL="891917" indent="0">
              <a:buNone/>
              <a:defRPr sz="2309"/>
            </a:lvl3pPr>
            <a:lvl4pPr marL="1337876" indent="0">
              <a:buNone/>
              <a:defRPr sz="1967"/>
            </a:lvl4pPr>
            <a:lvl5pPr marL="1783834" indent="0">
              <a:buNone/>
              <a:defRPr sz="1967"/>
            </a:lvl5pPr>
            <a:lvl6pPr marL="2229793" indent="0">
              <a:buNone/>
              <a:defRPr sz="1967"/>
            </a:lvl6pPr>
            <a:lvl7pPr marL="2675752" indent="0">
              <a:buNone/>
              <a:defRPr sz="1967"/>
            </a:lvl7pPr>
            <a:lvl8pPr marL="3121710" indent="0">
              <a:buNone/>
              <a:defRPr sz="1967"/>
            </a:lvl8pPr>
            <a:lvl9pPr marL="3567669" indent="0">
              <a:buNone/>
              <a:defRPr sz="1967"/>
            </a:lvl9pPr>
          </a:lstStyle>
          <a:p>
            <a:pPr lvl="0"/>
            <a:r>
              <a:rPr lang="en-US" noProof="0" smtClean="0"/>
              <a:t>Click icon to add picture</a:t>
            </a:r>
            <a:endParaRPr lang="nl-NL" noProof="0" dirty="0"/>
          </a:p>
        </p:txBody>
      </p:sp>
      <p:sp>
        <p:nvSpPr>
          <p:cNvPr id="2" name="Titel 1"/>
          <p:cNvSpPr>
            <a:spLocks noGrp="1"/>
          </p:cNvSpPr>
          <p:nvPr>
            <p:ph type="title" hasCustomPrompt="1"/>
          </p:nvPr>
        </p:nvSpPr>
        <p:spPr>
          <a:xfrm>
            <a:off x="1600829" y="254111"/>
            <a:ext cx="7125096" cy="583143"/>
          </a:xfrm>
        </p:spPr>
        <p:txBody>
          <a:bodyPr>
            <a:normAutofit/>
          </a:bodyPr>
          <a:lstStyle>
            <a:lvl1pPr algn="l">
              <a:defRPr sz="1710" cap="all" baseline="0">
                <a:solidFill>
                  <a:srgbClr val="00275D"/>
                </a:solidFill>
                <a:latin typeface="Arial" pitchFamily="34" charset="0"/>
                <a:cs typeface="Arial" pitchFamily="34" charset="0"/>
              </a:defRPr>
            </a:lvl1pPr>
          </a:lstStyle>
          <a:p>
            <a:r>
              <a:rPr lang="en-US" dirty="0" smtClean="0"/>
              <a:t> Erasmus Centre for Future Energy Business</a:t>
            </a:r>
          </a:p>
        </p:txBody>
      </p:sp>
      <p:sp>
        <p:nvSpPr>
          <p:cNvPr id="3" name="Tijdelijke aanduiding voor inhoud 2"/>
          <p:cNvSpPr>
            <a:spLocks noGrp="1"/>
          </p:cNvSpPr>
          <p:nvPr>
            <p:ph idx="1"/>
          </p:nvPr>
        </p:nvSpPr>
        <p:spPr>
          <a:xfrm>
            <a:off x="1578731" y="1355603"/>
            <a:ext cx="7147194" cy="4600349"/>
          </a:xfrm>
        </p:spPr>
        <p:txBody>
          <a:bodyPr>
            <a:normAutofit/>
          </a:bodyPr>
          <a:lstStyle>
            <a:lvl1pPr>
              <a:defRPr sz="1539">
                <a:solidFill>
                  <a:srgbClr val="00275D"/>
                </a:solidFill>
                <a:latin typeface="Arial" pitchFamily="34" charset="0"/>
                <a:cs typeface="Arial" pitchFamily="34" charset="0"/>
              </a:defRPr>
            </a:lvl1pPr>
            <a:lvl2pPr>
              <a:defRPr sz="1539">
                <a:solidFill>
                  <a:srgbClr val="00275D"/>
                </a:solidFill>
                <a:latin typeface="Arial" pitchFamily="34" charset="0"/>
                <a:cs typeface="Arial" pitchFamily="34" charset="0"/>
              </a:defRPr>
            </a:lvl2pPr>
            <a:lvl3pPr>
              <a:defRPr sz="1539">
                <a:solidFill>
                  <a:srgbClr val="00275D"/>
                </a:solidFill>
                <a:latin typeface="Arial" pitchFamily="34" charset="0"/>
                <a:cs typeface="Arial" pitchFamily="34" charset="0"/>
              </a:defRPr>
            </a:lvl3pPr>
            <a:lvl4pPr>
              <a:defRPr sz="1539">
                <a:solidFill>
                  <a:srgbClr val="00275D"/>
                </a:solidFill>
                <a:latin typeface="Arial" pitchFamily="34" charset="0"/>
                <a:cs typeface="Arial" pitchFamily="34" charset="0"/>
              </a:defRPr>
            </a:lvl4pPr>
            <a:lvl5pPr>
              <a:defRPr sz="1539">
                <a:solidFill>
                  <a:srgbClr val="00275D"/>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4" name="Tijdelijke aanduiding voor datum 3"/>
          <p:cNvSpPr>
            <a:spLocks noGrp="1"/>
          </p:cNvSpPr>
          <p:nvPr>
            <p:ph type="dt" sz="half" idx="14"/>
          </p:nvPr>
        </p:nvSpPr>
        <p:spPr/>
        <p:txBody>
          <a:bodyPr/>
          <a:lstStyle>
            <a:lvl1pPr>
              <a:defRPr/>
            </a:lvl1pPr>
          </a:lstStyle>
          <a:p>
            <a:fld id="{099A19E7-A548-4585-895C-BAA05521F550}" type="datetime1">
              <a:rPr lang="nl-NL" smtClean="0"/>
              <a:pPr/>
              <a:t>7-3-2014</a:t>
            </a:fld>
            <a:endParaRPr lang="nl-NL"/>
          </a:p>
        </p:txBody>
      </p:sp>
      <p:sp>
        <p:nvSpPr>
          <p:cNvPr id="15" name="Tijdelijke aanduiding voor voettekst 4"/>
          <p:cNvSpPr>
            <a:spLocks noGrp="1"/>
          </p:cNvSpPr>
          <p:nvPr>
            <p:ph type="ftr" sz="quarter" idx="15"/>
          </p:nvPr>
        </p:nvSpPr>
        <p:spPr/>
        <p:txBody>
          <a:bodyPr/>
          <a:lstStyle>
            <a:lvl1pPr>
              <a:defRPr/>
            </a:lvl1pPr>
          </a:lstStyle>
          <a:p>
            <a:endParaRPr lang="en-GB"/>
          </a:p>
        </p:txBody>
      </p:sp>
      <p:sp>
        <p:nvSpPr>
          <p:cNvPr id="16" name="Tijdelijke aanduiding voor dianummer 5"/>
          <p:cNvSpPr>
            <a:spLocks noGrp="1"/>
          </p:cNvSpPr>
          <p:nvPr>
            <p:ph type="sldNum" sz="quarter" idx="16"/>
          </p:nvPr>
        </p:nvSpPr>
        <p:spPr/>
        <p:txBody>
          <a:bodyPr/>
          <a:lstStyle>
            <a:lvl1pPr>
              <a:defRPr/>
            </a:lvl1pPr>
          </a:lstStyle>
          <a:p>
            <a:fld id="{A0CB89BC-5CFD-4672-86AA-BA51E7CCD91D}" type="slidenum">
              <a:rPr lang="nl-NL"/>
              <a:pPr/>
              <a:t>‹#›</a:t>
            </a:fld>
            <a:endParaRPr lang="nl-NL"/>
          </a:p>
        </p:txBody>
      </p:sp>
      <p:pic>
        <p:nvPicPr>
          <p:cNvPr id="327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22352" y="456837"/>
            <a:ext cx="708606" cy="751601"/>
          </a:xfrm>
          <a:prstGeom prst="rect">
            <a:avLst/>
          </a:prstGeom>
          <a:noFill/>
          <a:ln w="9525" cap="flat" cmpd="sng" algn="ctr">
            <a:noFill/>
            <a:prstDash val="solid"/>
            <a:miter lim="800000"/>
            <a:headEnd/>
            <a:tailEnd/>
          </a:ln>
          <a:effectLst/>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3795" y="5845493"/>
            <a:ext cx="1402552" cy="801600"/>
          </a:xfrm>
          <a:prstGeom prst="rect">
            <a:avLst/>
          </a:prstGeom>
        </p:spPr>
      </p:pic>
    </p:spTree>
    <p:extLst>
      <p:ext uri="{BB962C8B-B14F-4D97-AF65-F5344CB8AC3E}">
        <p14:creationId xmlns:p14="http://schemas.microsoft.com/office/powerpoint/2010/main" val="122733153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GB" smtClean="0"/>
              <a:t>Strategy Deployment, Day 1</a:t>
            </a:r>
            <a:endParaRPr lang="en-GB"/>
          </a:p>
        </p:txBody>
      </p:sp>
      <p:sp>
        <p:nvSpPr>
          <p:cNvPr id="5" name="Slide Number Placeholder 4"/>
          <p:cNvSpPr>
            <a:spLocks noGrp="1"/>
          </p:cNvSpPr>
          <p:nvPr>
            <p:ph type="sldNum" sz="quarter" idx="11"/>
          </p:nvPr>
        </p:nvSpPr>
        <p:spPr/>
        <p:txBody>
          <a:bodyPr/>
          <a:lstStyle>
            <a:lvl1pPr>
              <a:defRPr/>
            </a:lvl1pPr>
          </a:lstStyle>
          <a:p>
            <a:fld id="{23B4C70B-D081-4214-B3F9-2F9BA497E533}" type="slidenum">
              <a:rPr lang="en-GB"/>
              <a:pPr/>
              <a:t>‹#›</a:t>
            </a:fld>
            <a:endParaRPr lang="en-GB"/>
          </a:p>
        </p:txBody>
      </p:sp>
    </p:spTree>
    <p:extLst>
      <p:ext uri="{BB962C8B-B14F-4D97-AF65-F5344CB8AC3E}">
        <p14:creationId xmlns:p14="http://schemas.microsoft.com/office/powerpoint/2010/main" val="300456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9925" y="4147417"/>
            <a:ext cx="385525" cy="40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439005" y="3167668"/>
            <a:ext cx="828064" cy="87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556639" y="4634873"/>
            <a:ext cx="809059" cy="85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hoek 13"/>
          <p:cNvSpPr>
            <a:spLocks noChangeArrowheads="1"/>
          </p:cNvSpPr>
          <p:nvPr userDrawn="1"/>
        </p:nvSpPr>
        <p:spPr bwMode="auto">
          <a:xfrm>
            <a:off x="0" y="1373618"/>
            <a:ext cx="9144000" cy="456433"/>
          </a:xfrm>
          <a:prstGeom prst="rect">
            <a:avLst/>
          </a:prstGeom>
          <a:solidFill>
            <a:schemeClr val="tx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2" name="Tijdelijke aanduiding voor titel 1"/>
          <p:cNvSpPr>
            <a:spLocks noGrp="1"/>
          </p:cNvSpPr>
          <p:nvPr>
            <p:ph type="title" hasCustomPrompt="1"/>
          </p:nvPr>
        </p:nvSpPr>
        <p:spPr>
          <a:xfrm>
            <a:off x="418106" y="2287920"/>
            <a:ext cx="3908192" cy="2246164"/>
          </a:xfrm>
        </p:spPr>
        <p:txBody>
          <a:bodyPr/>
          <a:lstStyle>
            <a:lvl1pPr>
              <a:defRPr sz="2500" cap="none" smtClean="0">
                <a:latin typeface="Arial" charset="0"/>
                <a:cs typeface="Arial" charset="0"/>
              </a:defRPr>
            </a:lvl1pPr>
          </a:lstStyle>
          <a:p>
            <a:r>
              <a:rPr lang="en-US" dirty="0" smtClean="0"/>
              <a:t>Text</a:t>
            </a:r>
            <a:endParaRPr lang="en-GB" dirty="0" smtClean="0"/>
          </a:p>
        </p:txBody>
      </p:sp>
      <p:sp>
        <p:nvSpPr>
          <p:cNvPr id="22543" name="Tijdelijke aanduiding voor tekst 2"/>
          <p:cNvSpPr>
            <a:spLocks noGrp="1"/>
          </p:cNvSpPr>
          <p:nvPr>
            <p:ph type="subTitle" idx="1" hasCustomPrompt="1"/>
          </p:nvPr>
        </p:nvSpPr>
        <p:spPr>
          <a:xfrm>
            <a:off x="418106" y="4594558"/>
            <a:ext cx="3908192" cy="1426890"/>
          </a:xfrm>
        </p:spPr>
        <p:txBody>
          <a:bodyPr/>
          <a:lstStyle>
            <a:lvl1pPr marL="0" indent="0">
              <a:buFont typeface="Arial" charset="0"/>
              <a:buNone/>
              <a:defRPr sz="1800" smtClean="0">
                <a:solidFill>
                  <a:srgbClr val="C5B5A2"/>
                </a:solidFill>
                <a:latin typeface="Arial" charset="0"/>
                <a:cs typeface="Arial" charset="0"/>
              </a:defRPr>
            </a:lvl1pPr>
          </a:lstStyle>
          <a:p>
            <a:r>
              <a:rPr lang="en-US" dirty="0" smtClean="0"/>
              <a:t>Text</a:t>
            </a:r>
            <a:endParaRPr lang="en-GB" dirty="0"/>
          </a:p>
        </p:txBody>
      </p:sp>
      <p:sp>
        <p:nvSpPr>
          <p:cNvPr id="12" name="Rechthoek 11"/>
          <p:cNvSpPr>
            <a:spLocks noChangeArrowheads="1"/>
          </p:cNvSpPr>
          <p:nvPr userDrawn="1"/>
        </p:nvSpPr>
        <p:spPr bwMode="auto">
          <a:xfrm>
            <a:off x="5287397" y="4626234"/>
            <a:ext cx="386882" cy="407477"/>
          </a:xfrm>
          <a:prstGeom prst="rect">
            <a:avLst/>
          </a:prstGeom>
          <a:solidFill>
            <a:schemeClr val="bg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13" name="Rechthoek 12"/>
          <p:cNvSpPr>
            <a:spLocks noChangeArrowheads="1"/>
          </p:cNvSpPr>
          <p:nvPr userDrawn="1"/>
        </p:nvSpPr>
        <p:spPr bwMode="auto">
          <a:xfrm>
            <a:off x="8326797" y="4142445"/>
            <a:ext cx="385525" cy="407477"/>
          </a:xfrm>
          <a:prstGeom prst="rect">
            <a:avLst/>
          </a:prstGeom>
          <a:solidFill>
            <a:schemeClr val="bg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pic>
        <p:nvPicPr>
          <p:cNvPr id="22550" name="Afbeelding 15" descr="RSM-logo.png"/>
          <p:cNvPicPr>
            <a:picLocks noChangeAspect="1"/>
          </p:cNvPicPr>
          <p:nvPr userDrawn="1"/>
        </p:nvPicPr>
        <p:blipFill>
          <a:blip r:embed="rId5" cstate="print"/>
          <a:srcRect/>
          <a:stretch>
            <a:fillRect/>
          </a:stretch>
        </p:blipFill>
        <p:spPr bwMode="auto">
          <a:xfrm>
            <a:off x="7405066" y="5926417"/>
            <a:ext cx="1295038" cy="541383"/>
          </a:xfrm>
          <a:prstGeom prst="rect">
            <a:avLst/>
          </a:prstGeom>
          <a:noFill/>
          <a:ln w="9525">
            <a:noFill/>
            <a:miter lim="800000"/>
            <a:headEnd/>
            <a:tailEnd/>
          </a:ln>
        </p:spPr>
      </p:pic>
      <p:sp>
        <p:nvSpPr>
          <p:cNvPr id="18" name="Rechthoek 17"/>
          <p:cNvSpPr>
            <a:spLocks noChangeArrowheads="1"/>
          </p:cNvSpPr>
          <p:nvPr userDrawn="1"/>
        </p:nvSpPr>
        <p:spPr bwMode="auto">
          <a:xfrm>
            <a:off x="5040335" y="4356982"/>
            <a:ext cx="175115" cy="185741"/>
          </a:xfrm>
          <a:prstGeom prst="rect">
            <a:avLst/>
          </a:prstGeom>
          <a:solidFill>
            <a:srgbClr val="00275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19" name="Rechthoek 18"/>
          <p:cNvSpPr>
            <a:spLocks noChangeArrowheads="1"/>
          </p:cNvSpPr>
          <p:nvPr userDrawn="1"/>
        </p:nvSpPr>
        <p:spPr bwMode="auto">
          <a:xfrm>
            <a:off x="5744868" y="4626238"/>
            <a:ext cx="176473" cy="185740"/>
          </a:xfrm>
          <a:prstGeom prst="rect">
            <a:avLst/>
          </a:prstGeom>
          <a:solidFill>
            <a:srgbClr val="00275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20" name="Rechthoek 19"/>
          <p:cNvSpPr>
            <a:spLocks noChangeArrowheads="1"/>
          </p:cNvSpPr>
          <p:nvPr userDrawn="1"/>
        </p:nvSpPr>
        <p:spPr bwMode="auto">
          <a:xfrm>
            <a:off x="7441717" y="4617599"/>
            <a:ext cx="175116" cy="185740"/>
          </a:xfrm>
          <a:prstGeom prst="rect">
            <a:avLst/>
          </a:prstGeom>
          <a:solidFill>
            <a:srgbClr val="E2DAD0"/>
          </a:solidFill>
          <a:ln w="25400" algn="ctr">
            <a:noFill/>
            <a:miter lim="800000"/>
            <a:headEnd/>
            <a:tailEnd/>
          </a:ln>
        </p:spPr>
        <p:txBody>
          <a:bodyPr lIns="79684" tIns="39843" rIns="79684" bIns="39843" anchor="ctr"/>
          <a:lstStyle/>
          <a:p>
            <a:pPr algn="ctr" defTabSz="912304" fontAlgn="base">
              <a:spcBef>
                <a:spcPct val="0"/>
              </a:spcBef>
              <a:spcAft>
                <a:spcPct val="0"/>
              </a:spcAft>
            </a:pPr>
            <a:r>
              <a:rPr lang="en-US">
                <a:solidFill>
                  <a:srgbClr val="FFFFFF"/>
                </a:solidFill>
              </a:rPr>
              <a:t>       </a:t>
            </a:r>
            <a:endParaRPr lang="nl-NL">
              <a:solidFill>
                <a:srgbClr val="FFFFFF"/>
              </a:solidFill>
            </a:endParaRPr>
          </a:p>
        </p:txBody>
      </p:sp>
      <p:sp>
        <p:nvSpPr>
          <p:cNvPr id="21" name="Rechthoek 20"/>
          <p:cNvSpPr>
            <a:spLocks noChangeArrowheads="1"/>
          </p:cNvSpPr>
          <p:nvPr userDrawn="1"/>
        </p:nvSpPr>
        <p:spPr bwMode="auto">
          <a:xfrm>
            <a:off x="6555285" y="5554936"/>
            <a:ext cx="175115" cy="185741"/>
          </a:xfrm>
          <a:prstGeom prst="rect">
            <a:avLst/>
          </a:prstGeom>
          <a:solidFill>
            <a:srgbClr val="C5B5A2"/>
          </a:solidFill>
          <a:ln w="25400" algn="ctr">
            <a:noFill/>
            <a:miter lim="800000"/>
            <a:headEnd/>
            <a:tailEnd/>
          </a:ln>
        </p:spPr>
        <p:txBody>
          <a:bodyPr lIns="79684" tIns="39843" rIns="79684" bIns="39843" anchor="ctr"/>
          <a:lstStyle/>
          <a:p>
            <a:pPr algn="ctr" defTabSz="912304" fontAlgn="base">
              <a:spcBef>
                <a:spcPct val="0"/>
              </a:spcBef>
              <a:spcAft>
                <a:spcPct val="0"/>
              </a:spcAft>
            </a:pPr>
            <a:r>
              <a:rPr lang="en-US">
                <a:solidFill>
                  <a:srgbClr val="FFFFFF"/>
                </a:solidFill>
              </a:rPr>
              <a:t>       </a:t>
            </a:r>
            <a:endParaRPr lang="nl-NL">
              <a:solidFill>
                <a:srgbClr val="FFFFFF"/>
              </a:solidFill>
            </a:endParaRPr>
          </a:p>
        </p:txBody>
      </p:sp>
      <p:sp>
        <p:nvSpPr>
          <p:cNvPr id="22" name="Rechthoek 21"/>
          <p:cNvSpPr>
            <a:spLocks noChangeArrowheads="1"/>
          </p:cNvSpPr>
          <p:nvPr userDrawn="1"/>
        </p:nvSpPr>
        <p:spPr bwMode="auto">
          <a:xfrm>
            <a:off x="7441717" y="2688198"/>
            <a:ext cx="386883" cy="408917"/>
          </a:xfrm>
          <a:prstGeom prst="rect">
            <a:avLst/>
          </a:prstGeom>
          <a:solidFill>
            <a:srgbClr val="00275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pic>
        <p:nvPicPr>
          <p:cNvPr id="22557" name="Afbeelding 22" descr="RSM-FullName.png"/>
          <p:cNvPicPr>
            <a:picLocks noChangeAspect="1"/>
          </p:cNvPicPr>
          <p:nvPr userDrawn="1"/>
        </p:nvPicPr>
        <p:blipFill>
          <a:blip r:embed="rId6" cstate="print"/>
          <a:srcRect/>
          <a:stretch>
            <a:fillRect/>
          </a:stretch>
        </p:blipFill>
        <p:spPr bwMode="auto">
          <a:xfrm>
            <a:off x="456114" y="734326"/>
            <a:ext cx="4079234" cy="490989"/>
          </a:xfrm>
          <a:prstGeom prst="rect">
            <a:avLst/>
          </a:prstGeom>
          <a:noFill/>
          <a:ln w="9525">
            <a:noFill/>
            <a:miter lim="800000"/>
            <a:headEnd/>
            <a:tailEnd/>
          </a:ln>
        </p:spPr>
      </p:pic>
      <p:pic>
        <p:nvPicPr>
          <p:cNvPr id="22558" name="Afbeelding 23" descr="RSM-tagline.png"/>
          <p:cNvPicPr>
            <a:picLocks noChangeAspect="1"/>
          </p:cNvPicPr>
          <p:nvPr userDrawn="1"/>
        </p:nvPicPr>
        <p:blipFill>
          <a:blip r:embed="rId7" cstate="print"/>
          <a:srcRect/>
          <a:stretch>
            <a:fillRect/>
          </a:stretch>
        </p:blipFill>
        <p:spPr bwMode="auto">
          <a:xfrm>
            <a:off x="434398" y="6125119"/>
            <a:ext cx="1844819" cy="275012"/>
          </a:xfrm>
          <a:prstGeom prst="rect">
            <a:avLst/>
          </a:prstGeom>
          <a:noFill/>
          <a:ln w="9525">
            <a:noFill/>
            <a:miter lim="800000"/>
            <a:headEnd/>
            <a:tailEnd/>
          </a:ln>
        </p:spPr>
      </p:pic>
      <p:pic>
        <p:nvPicPr>
          <p:cNvPr id="23" name="Picture 35"/>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5261537" y="2318722"/>
            <a:ext cx="2093238" cy="2220247"/>
          </a:xfrm>
          <a:prstGeom prst="rect">
            <a:avLst/>
          </a:prstGeom>
          <a:noFill/>
          <a:ln w="9525">
            <a:noFill/>
            <a:miter lim="800000"/>
            <a:headEnd/>
            <a:tailEnd/>
          </a:ln>
        </p:spPr>
      </p:pic>
      <p:pic>
        <p:nvPicPr>
          <p:cNvPr id="27" name="Picture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93795" y="5845493"/>
            <a:ext cx="1402552" cy="801600"/>
          </a:xfrm>
          <a:prstGeom prst="rect">
            <a:avLst/>
          </a:prstGeom>
        </p:spPr>
      </p:pic>
      <p:sp>
        <p:nvSpPr>
          <p:cNvPr id="28" name="Tijdelijke aanduiding voor titel 1"/>
          <p:cNvSpPr>
            <a:spLocks/>
          </p:cNvSpPr>
          <p:nvPr userDrawn="1"/>
        </p:nvSpPr>
        <p:spPr bwMode="auto">
          <a:xfrm>
            <a:off x="446615" y="1403854"/>
            <a:ext cx="8250777" cy="393078"/>
          </a:xfrm>
          <a:prstGeom prst="rect">
            <a:avLst/>
          </a:prstGeom>
          <a:noFill/>
          <a:ln w="9525">
            <a:noFill/>
            <a:miter lim="800000"/>
            <a:headEnd/>
            <a:tailEnd/>
          </a:ln>
        </p:spPr>
        <p:txBody>
          <a:bodyPr lIns="0" tIns="0" rIns="0" bIns="0" anchor="ctr"/>
          <a:lstStyle/>
          <a:p>
            <a:pPr defTabSz="913695" fontAlgn="base">
              <a:spcBef>
                <a:spcPct val="0"/>
              </a:spcBef>
              <a:spcAft>
                <a:spcPct val="0"/>
              </a:spcAft>
            </a:pPr>
            <a:r>
              <a:rPr lang="en-US" dirty="0">
                <a:solidFill>
                  <a:prstClr val="white"/>
                </a:solidFill>
              </a:rPr>
              <a:t> </a:t>
            </a:r>
          </a:p>
          <a:p>
            <a:pPr defTabSz="913695" fontAlgn="base">
              <a:spcBef>
                <a:spcPct val="0"/>
              </a:spcBef>
              <a:spcAft>
                <a:spcPct val="0"/>
              </a:spcAft>
            </a:pPr>
            <a:r>
              <a:rPr lang="en-US" dirty="0">
                <a:solidFill>
                  <a:prstClr val="white"/>
                </a:solidFill>
              </a:rPr>
              <a:t> </a:t>
            </a:r>
          </a:p>
          <a:p>
            <a:pPr defTabSz="913695" fontAlgn="base">
              <a:spcBef>
                <a:spcPct val="0"/>
              </a:spcBef>
              <a:spcAft>
                <a:spcPct val="0"/>
              </a:spcAft>
            </a:pPr>
            <a:r>
              <a:rPr lang="en-US" dirty="0">
                <a:solidFill>
                  <a:prstClr val="white"/>
                </a:solidFill>
              </a:rPr>
              <a:t> Erasmus Centre for Family Business</a:t>
            </a:r>
          </a:p>
          <a:p>
            <a:pPr defTabSz="913695" fontAlgn="base">
              <a:spcBef>
                <a:spcPct val="0"/>
              </a:spcBef>
              <a:spcAft>
                <a:spcPct val="0"/>
              </a:spcAft>
            </a:pPr>
            <a:r>
              <a:rPr lang="en-US" dirty="0">
                <a:solidFill>
                  <a:prstClr val="white"/>
                </a:solidFill>
              </a:rPr>
              <a:t> </a:t>
            </a:r>
          </a:p>
          <a:p>
            <a:pPr defTabSz="913695" fontAlgn="base">
              <a:spcBef>
                <a:spcPct val="0"/>
              </a:spcBef>
              <a:spcAft>
                <a:spcPct val="0"/>
              </a:spcAft>
            </a:pPr>
            <a:r>
              <a:rPr lang="en-US" dirty="0">
                <a:solidFill>
                  <a:prstClr val="white"/>
                </a:solidFill>
              </a:rPr>
              <a:t> </a:t>
            </a:r>
          </a:p>
        </p:txBody>
      </p:sp>
      <p:sp>
        <p:nvSpPr>
          <p:cNvPr id="29" name="Rechthoek 21"/>
          <p:cNvSpPr>
            <a:spLocks noChangeArrowheads="1"/>
          </p:cNvSpPr>
          <p:nvPr userDrawn="1"/>
        </p:nvSpPr>
        <p:spPr bwMode="auto">
          <a:xfrm>
            <a:off x="7448568" y="4145847"/>
            <a:ext cx="386883" cy="408917"/>
          </a:xfrm>
          <a:prstGeom prst="rect">
            <a:avLst/>
          </a:prstGeom>
          <a:solidFill>
            <a:srgbClr val="00275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1129835438"/>
      </p:ext>
    </p:extLst>
  </p:cSld>
  <p:clrMapOvr>
    <a:masterClrMapping/>
  </p:clrMapOvr>
  <p:transition>
    <p:fade/>
  </p:transition>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6" name="Rechthoek 10"/>
          <p:cNvSpPr>
            <a:spLocks noChangeArrowheads="1"/>
          </p:cNvSpPr>
          <p:nvPr/>
        </p:nvSpPr>
        <p:spPr bwMode="auto">
          <a:xfrm>
            <a:off x="0" y="914304"/>
            <a:ext cx="184618" cy="17278"/>
          </a:xfrm>
          <a:prstGeom prst="rect">
            <a:avLst/>
          </a:prstGeom>
          <a:solidFill>
            <a:schemeClr val="tx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7" name="Rechthoek 11"/>
          <p:cNvSpPr>
            <a:spLocks noChangeArrowheads="1"/>
          </p:cNvSpPr>
          <p:nvPr/>
        </p:nvSpPr>
        <p:spPr bwMode="auto">
          <a:xfrm>
            <a:off x="948881" y="914304"/>
            <a:ext cx="8195120" cy="17278"/>
          </a:xfrm>
          <a:prstGeom prst="rect">
            <a:avLst/>
          </a:prstGeom>
          <a:solidFill>
            <a:schemeClr val="tx2"/>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8" name="Rechthoek 12"/>
          <p:cNvSpPr>
            <a:spLocks noChangeArrowheads="1"/>
          </p:cNvSpPr>
          <p:nvPr/>
        </p:nvSpPr>
        <p:spPr bwMode="auto">
          <a:xfrm>
            <a:off x="563357" y="1235390"/>
            <a:ext cx="109956" cy="116628"/>
          </a:xfrm>
          <a:prstGeom prst="rect">
            <a:avLst/>
          </a:prstGeom>
          <a:solidFill>
            <a:srgbClr val="77769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9" name="Rechthoek 13"/>
          <p:cNvSpPr>
            <a:spLocks noChangeArrowheads="1"/>
          </p:cNvSpPr>
          <p:nvPr/>
        </p:nvSpPr>
        <p:spPr bwMode="auto">
          <a:xfrm>
            <a:off x="950238" y="976218"/>
            <a:ext cx="211767" cy="224616"/>
          </a:xfrm>
          <a:prstGeom prst="rect">
            <a:avLst/>
          </a:prstGeom>
          <a:solidFill>
            <a:srgbClr val="C5B5A2"/>
          </a:solidFill>
          <a:ln w="25400" algn="ctr">
            <a:noFill/>
            <a:miter lim="800000"/>
            <a:headEnd/>
            <a:tailEnd/>
          </a:ln>
        </p:spPr>
        <p:txBody>
          <a:bodyPr lIns="79684" tIns="39843" rIns="79684" bIns="39843" anchor="ctr"/>
          <a:lstStyle/>
          <a:p>
            <a:pPr algn="ctr" defTabSz="912304" fontAlgn="base">
              <a:spcBef>
                <a:spcPct val="0"/>
              </a:spcBef>
              <a:spcAft>
                <a:spcPct val="0"/>
              </a:spcAft>
            </a:pPr>
            <a:r>
              <a:rPr lang="en-US">
                <a:solidFill>
                  <a:srgbClr val="FFFFFF"/>
                </a:solidFill>
              </a:rPr>
              <a:t>       </a:t>
            </a:r>
            <a:endParaRPr lang="nl-NL">
              <a:solidFill>
                <a:srgbClr val="FFFFFF"/>
              </a:solidFill>
            </a:endParaRPr>
          </a:p>
        </p:txBody>
      </p:sp>
      <p:sp>
        <p:nvSpPr>
          <p:cNvPr id="10" name="Rechthoek 14"/>
          <p:cNvSpPr>
            <a:spLocks noChangeArrowheads="1"/>
          </p:cNvSpPr>
          <p:nvPr/>
        </p:nvSpPr>
        <p:spPr bwMode="auto">
          <a:xfrm>
            <a:off x="708606" y="1236831"/>
            <a:ext cx="210410" cy="224616"/>
          </a:xfrm>
          <a:prstGeom prst="rect">
            <a:avLst/>
          </a:prstGeom>
          <a:solidFill>
            <a:srgbClr val="C5B5A2"/>
          </a:solidFill>
          <a:ln w="25400" algn="ctr">
            <a:noFill/>
            <a:miter lim="800000"/>
            <a:headEnd/>
            <a:tailEnd/>
          </a:ln>
        </p:spPr>
        <p:txBody>
          <a:bodyPr lIns="79684" tIns="39843" rIns="79684" bIns="39843" anchor="ctr"/>
          <a:lstStyle/>
          <a:p>
            <a:pPr algn="ctr" defTabSz="912304" fontAlgn="base">
              <a:spcBef>
                <a:spcPct val="0"/>
              </a:spcBef>
              <a:spcAft>
                <a:spcPct val="0"/>
              </a:spcAft>
            </a:pPr>
            <a:r>
              <a:rPr lang="en-US">
                <a:solidFill>
                  <a:srgbClr val="FFFFFF"/>
                </a:solidFill>
              </a:rPr>
              <a:t>       </a:t>
            </a:r>
            <a:endParaRPr lang="nl-NL">
              <a:solidFill>
                <a:srgbClr val="FFFFFF"/>
              </a:solidFill>
            </a:endParaRPr>
          </a:p>
        </p:txBody>
      </p:sp>
      <p:sp>
        <p:nvSpPr>
          <p:cNvPr id="11" name="Rechthoek 15"/>
          <p:cNvSpPr>
            <a:spLocks noChangeArrowheads="1"/>
          </p:cNvSpPr>
          <p:nvPr/>
        </p:nvSpPr>
        <p:spPr bwMode="auto">
          <a:xfrm>
            <a:off x="705894" y="1501763"/>
            <a:ext cx="109956" cy="115188"/>
          </a:xfrm>
          <a:prstGeom prst="rect">
            <a:avLst/>
          </a:prstGeom>
          <a:solidFill>
            <a:srgbClr val="77769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12" name="Rechthoek 16"/>
          <p:cNvSpPr>
            <a:spLocks noChangeArrowheads="1"/>
          </p:cNvSpPr>
          <p:nvPr/>
        </p:nvSpPr>
        <p:spPr bwMode="auto">
          <a:xfrm>
            <a:off x="952953" y="1235390"/>
            <a:ext cx="111314" cy="116628"/>
          </a:xfrm>
          <a:prstGeom prst="rect">
            <a:avLst/>
          </a:prstGeom>
          <a:solidFill>
            <a:srgbClr val="77769D"/>
          </a:solidFill>
          <a:ln w="25400" algn="ctr">
            <a:noFill/>
            <a:miter lim="800000"/>
            <a:headEnd/>
            <a:tailEnd/>
          </a:ln>
        </p:spPr>
        <p:txBody>
          <a:bodyPr lIns="79684" tIns="39843" rIns="79684" bIns="39843" anchor="ctr"/>
          <a:lstStyle/>
          <a:p>
            <a:pPr algn="ctr" defTabSz="912304" fontAlgn="base">
              <a:spcBef>
                <a:spcPct val="0"/>
              </a:spcBef>
              <a:spcAft>
                <a:spcPct val="0"/>
              </a:spcAft>
            </a:pPr>
            <a:endParaRPr lang="en-GB">
              <a:solidFill>
                <a:srgbClr val="FFFFFF"/>
              </a:solidFill>
            </a:endParaRPr>
          </a:p>
        </p:txBody>
      </p:sp>
      <p:sp>
        <p:nvSpPr>
          <p:cNvPr id="19" name="Tijdelijke aanduiding voor afbeelding 2"/>
          <p:cNvSpPr>
            <a:spLocks noGrp="1"/>
          </p:cNvSpPr>
          <p:nvPr>
            <p:ph type="pic" idx="13"/>
          </p:nvPr>
        </p:nvSpPr>
        <p:spPr>
          <a:xfrm>
            <a:off x="233182" y="464736"/>
            <a:ext cx="705920" cy="743702"/>
          </a:xfrm>
          <a:noFill/>
        </p:spPr>
        <p:txBody>
          <a:bodyPr rtlCol="0">
            <a:normAutofit/>
          </a:bodyPr>
          <a:lstStyle>
            <a:lvl1pPr marL="0" indent="0">
              <a:buNone/>
              <a:defRPr sz="900">
                <a:solidFill>
                  <a:schemeClr val="bg1"/>
                </a:solidFill>
              </a:defRPr>
            </a:lvl1pPr>
            <a:lvl2pPr marL="456877" indent="0">
              <a:buNone/>
              <a:defRPr sz="2800"/>
            </a:lvl2pPr>
            <a:lvl3pPr marL="913755" indent="0">
              <a:buNone/>
              <a:defRPr sz="2400"/>
            </a:lvl3pPr>
            <a:lvl4pPr marL="1370632" indent="0">
              <a:buNone/>
              <a:defRPr sz="2000"/>
            </a:lvl4pPr>
            <a:lvl5pPr marL="1827510" indent="0">
              <a:buNone/>
              <a:defRPr sz="2000"/>
            </a:lvl5pPr>
            <a:lvl6pPr marL="2284386" indent="0">
              <a:buNone/>
              <a:defRPr sz="2000"/>
            </a:lvl6pPr>
            <a:lvl7pPr marL="2741264" indent="0">
              <a:buNone/>
              <a:defRPr sz="2000"/>
            </a:lvl7pPr>
            <a:lvl8pPr marL="3198142" indent="0">
              <a:buNone/>
              <a:defRPr sz="2000"/>
            </a:lvl8pPr>
            <a:lvl9pPr marL="3655018" indent="0">
              <a:buNone/>
              <a:defRPr sz="2000"/>
            </a:lvl9pPr>
          </a:lstStyle>
          <a:p>
            <a:pPr lvl="0"/>
            <a:r>
              <a:rPr lang="nl-NL" noProof="0" dirty="0" smtClean="0"/>
              <a:t>Klik op het pictogram als u een afbeelding wilt toevoegen</a:t>
            </a:r>
            <a:endParaRPr lang="nl-NL" noProof="0" dirty="0"/>
          </a:p>
        </p:txBody>
      </p:sp>
      <p:sp>
        <p:nvSpPr>
          <p:cNvPr id="2" name="Titel 1"/>
          <p:cNvSpPr>
            <a:spLocks noGrp="1"/>
          </p:cNvSpPr>
          <p:nvPr>
            <p:ph type="title" hasCustomPrompt="1"/>
          </p:nvPr>
        </p:nvSpPr>
        <p:spPr>
          <a:xfrm>
            <a:off x="1600829" y="254113"/>
            <a:ext cx="7125096" cy="583143"/>
          </a:xfrm>
        </p:spPr>
        <p:txBody>
          <a:bodyPr>
            <a:normAutofit/>
          </a:bodyPr>
          <a:lstStyle>
            <a:lvl1pPr algn="l">
              <a:defRPr sz="1800" cap="all" baseline="0">
                <a:solidFill>
                  <a:srgbClr val="00275D"/>
                </a:solidFill>
                <a:latin typeface="Arial" pitchFamily="34" charset="0"/>
                <a:cs typeface="Arial" pitchFamily="34" charset="0"/>
              </a:defRPr>
            </a:lvl1pPr>
          </a:lstStyle>
          <a:p>
            <a:r>
              <a:rPr lang="en-US" dirty="0" smtClean="0"/>
              <a:t> Erasmus Centre for Future Energy Business</a:t>
            </a:r>
          </a:p>
        </p:txBody>
      </p:sp>
      <p:sp>
        <p:nvSpPr>
          <p:cNvPr id="3" name="Tijdelijke aanduiding voor inhoud 2"/>
          <p:cNvSpPr>
            <a:spLocks noGrp="1"/>
          </p:cNvSpPr>
          <p:nvPr>
            <p:ph idx="1"/>
          </p:nvPr>
        </p:nvSpPr>
        <p:spPr>
          <a:xfrm>
            <a:off x="1578731" y="1355606"/>
            <a:ext cx="7147194" cy="4600349"/>
          </a:xfrm>
        </p:spPr>
        <p:txBody>
          <a:bodyPr>
            <a:normAutofit/>
          </a:bodyPr>
          <a:lstStyle>
            <a:lvl1pPr>
              <a:defRPr sz="1600">
                <a:solidFill>
                  <a:srgbClr val="00275D"/>
                </a:solidFill>
                <a:latin typeface="Arial" pitchFamily="34" charset="0"/>
                <a:cs typeface="Arial" pitchFamily="34" charset="0"/>
              </a:defRPr>
            </a:lvl1pPr>
            <a:lvl2pPr>
              <a:defRPr sz="1600">
                <a:solidFill>
                  <a:srgbClr val="00275D"/>
                </a:solidFill>
                <a:latin typeface="Arial" pitchFamily="34" charset="0"/>
                <a:cs typeface="Arial" pitchFamily="34" charset="0"/>
              </a:defRPr>
            </a:lvl2pPr>
            <a:lvl3pPr>
              <a:defRPr sz="1600">
                <a:solidFill>
                  <a:srgbClr val="00275D"/>
                </a:solidFill>
                <a:latin typeface="Arial" pitchFamily="34" charset="0"/>
                <a:cs typeface="Arial" pitchFamily="34" charset="0"/>
              </a:defRPr>
            </a:lvl3pPr>
            <a:lvl4pPr>
              <a:defRPr sz="1600">
                <a:solidFill>
                  <a:srgbClr val="00275D"/>
                </a:solidFill>
                <a:latin typeface="Arial" pitchFamily="34" charset="0"/>
                <a:cs typeface="Arial" pitchFamily="34" charset="0"/>
              </a:defRPr>
            </a:lvl4pPr>
            <a:lvl5pPr>
              <a:defRPr sz="1600">
                <a:solidFill>
                  <a:srgbClr val="00275D"/>
                </a:solidFill>
                <a:latin typeface="Arial" pitchFamily="34" charset="0"/>
                <a:cs typeface="Arial"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14" name="Tijdelijke aanduiding voor datum 3"/>
          <p:cNvSpPr>
            <a:spLocks noGrp="1"/>
          </p:cNvSpPr>
          <p:nvPr>
            <p:ph type="dt" sz="half" idx="14"/>
          </p:nvPr>
        </p:nvSpPr>
        <p:spPr/>
        <p:txBody>
          <a:bodyPr/>
          <a:lstStyle>
            <a:lvl1pPr>
              <a:defRPr/>
            </a:lvl1pPr>
          </a:lstStyle>
          <a:p>
            <a:fld id="{499FDB0B-617B-4AC0-801F-F75DAA84428A}" type="datetime1">
              <a:rPr lang="nl-NL"/>
              <a:pPr/>
              <a:t>7-3-2014</a:t>
            </a:fld>
            <a:endParaRPr lang="nl-NL"/>
          </a:p>
        </p:txBody>
      </p:sp>
      <p:sp>
        <p:nvSpPr>
          <p:cNvPr id="15" name="Tijdelijke aanduiding voor voettekst 4"/>
          <p:cNvSpPr>
            <a:spLocks noGrp="1"/>
          </p:cNvSpPr>
          <p:nvPr>
            <p:ph type="ftr" sz="quarter" idx="15"/>
          </p:nvPr>
        </p:nvSpPr>
        <p:spPr/>
        <p:txBody>
          <a:bodyPr/>
          <a:lstStyle>
            <a:lvl1pPr>
              <a:defRPr/>
            </a:lvl1pPr>
          </a:lstStyle>
          <a:p>
            <a:endParaRPr lang="en-GB"/>
          </a:p>
        </p:txBody>
      </p:sp>
      <p:sp>
        <p:nvSpPr>
          <p:cNvPr id="16" name="Tijdelijke aanduiding voor dianummer 5"/>
          <p:cNvSpPr>
            <a:spLocks noGrp="1"/>
          </p:cNvSpPr>
          <p:nvPr>
            <p:ph type="sldNum" sz="quarter" idx="16"/>
          </p:nvPr>
        </p:nvSpPr>
        <p:spPr/>
        <p:txBody>
          <a:bodyPr/>
          <a:lstStyle>
            <a:lvl1pPr>
              <a:defRPr/>
            </a:lvl1pPr>
          </a:lstStyle>
          <a:p>
            <a:fld id="{A0CB89BC-5CFD-4672-86AA-BA51E7CCD91D}" type="slidenum">
              <a:rPr lang="nl-NL"/>
              <a:pPr/>
              <a:t>‹#›</a:t>
            </a:fld>
            <a:endParaRPr lang="nl-NL"/>
          </a:p>
        </p:txBody>
      </p:sp>
      <p:pic>
        <p:nvPicPr>
          <p:cNvPr id="327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22352" y="456840"/>
            <a:ext cx="708606" cy="751601"/>
          </a:xfrm>
          <a:prstGeom prst="rect">
            <a:avLst/>
          </a:prstGeom>
          <a:noFill/>
          <a:ln w="9525" cap="flat" cmpd="sng" algn="ctr">
            <a:noFill/>
            <a:prstDash val="solid"/>
            <a:miter lim="800000"/>
            <a:headEnd/>
            <a:tailEnd/>
          </a:ln>
          <a:effectLst/>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3795" y="5845493"/>
            <a:ext cx="1402552" cy="801600"/>
          </a:xfrm>
          <a:prstGeom prst="rect">
            <a:avLst/>
          </a:prstGeom>
        </p:spPr>
      </p:pic>
    </p:spTree>
    <p:extLst>
      <p:ext uri="{BB962C8B-B14F-4D97-AF65-F5344CB8AC3E}">
        <p14:creationId xmlns:p14="http://schemas.microsoft.com/office/powerpoint/2010/main" val="119709628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ques Style - Title Pag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856796"/>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Paques Style - Title Page 2">
    <p:spTree>
      <p:nvGrpSpPr>
        <p:cNvPr id="1" name=""/>
        <p:cNvGrpSpPr/>
        <p:nvPr/>
      </p:nvGrpSpPr>
      <p:grpSpPr>
        <a:xfrm>
          <a:off x="0" y="0"/>
          <a:ext cx="0" cy="0"/>
          <a:chOff x="0" y="0"/>
          <a:chExt cx="0" cy="0"/>
        </a:xfrm>
      </p:grpSpPr>
      <p:sp>
        <p:nvSpPr>
          <p:cNvPr id="2" name="Titel 1"/>
          <p:cNvSpPr>
            <a:spLocks noGrp="1"/>
          </p:cNvSpPr>
          <p:nvPr>
            <p:ph type="ctrTitle"/>
          </p:nvPr>
        </p:nvSpPr>
        <p:spPr>
          <a:xfrm>
            <a:off x="769497" y="1812508"/>
            <a:ext cx="7363391" cy="844150"/>
          </a:xfrm>
          <a:prstGeom prst="rect">
            <a:avLst/>
          </a:prstGeom>
        </p:spPr>
        <p:txBody>
          <a:bodyPr lIns="80119" tIns="40060" rIns="80119" bIns="40060" anchor="t"/>
          <a:lstStyle>
            <a:lvl1pPr algn="l">
              <a:defRPr sz="3100" b="1" i="0">
                <a:solidFill>
                  <a:srgbClr val="777777"/>
                </a:solidFill>
                <a:latin typeface="Verdana"/>
                <a:cs typeface="Verdana"/>
              </a:defRPr>
            </a:lvl1pPr>
          </a:lstStyle>
          <a:p>
            <a:r>
              <a:rPr lang="en-US" smtClean="0"/>
              <a:t>Click to edit Master title style</a:t>
            </a:r>
            <a:endParaRPr lang="nl-NL" dirty="0"/>
          </a:p>
        </p:txBody>
      </p:sp>
      <p:sp>
        <p:nvSpPr>
          <p:cNvPr id="3" name="Subtitel 2"/>
          <p:cNvSpPr>
            <a:spLocks noGrp="1"/>
          </p:cNvSpPr>
          <p:nvPr>
            <p:ph type="subTitle" idx="1"/>
          </p:nvPr>
        </p:nvSpPr>
        <p:spPr>
          <a:xfrm>
            <a:off x="769497" y="2656656"/>
            <a:ext cx="7363391" cy="987220"/>
          </a:xfrm>
          <a:prstGeom prst="rect">
            <a:avLst/>
          </a:prstGeom>
        </p:spPr>
        <p:txBody>
          <a:bodyPr lIns="80119" tIns="40060" rIns="80119" bIns="40060">
            <a:normAutofit/>
          </a:bodyPr>
          <a:lstStyle>
            <a:lvl1pPr marL="0" indent="0" algn="l">
              <a:buNone/>
              <a:defRPr sz="1900" b="0" i="0">
                <a:solidFill>
                  <a:srgbClr val="0D6F94"/>
                </a:solidFill>
                <a:latin typeface="Verdana"/>
                <a:cs typeface="Verdana"/>
              </a:defRPr>
            </a:lvl1pPr>
            <a:lvl2pPr marL="441655" indent="0" algn="ctr">
              <a:buNone/>
              <a:defRPr>
                <a:solidFill>
                  <a:schemeClr val="tx1">
                    <a:tint val="75000"/>
                  </a:schemeClr>
                </a:solidFill>
              </a:defRPr>
            </a:lvl2pPr>
            <a:lvl3pPr marL="883310" indent="0" algn="ctr">
              <a:buNone/>
              <a:defRPr>
                <a:solidFill>
                  <a:schemeClr val="tx1">
                    <a:tint val="75000"/>
                  </a:schemeClr>
                </a:solidFill>
              </a:defRPr>
            </a:lvl3pPr>
            <a:lvl4pPr marL="1324967" indent="0" algn="ctr">
              <a:buNone/>
              <a:defRPr>
                <a:solidFill>
                  <a:schemeClr val="tx1">
                    <a:tint val="75000"/>
                  </a:schemeClr>
                </a:solidFill>
              </a:defRPr>
            </a:lvl4pPr>
            <a:lvl5pPr marL="1766621" indent="0" algn="ctr">
              <a:buNone/>
              <a:defRPr>
                <a:solidFill>
                  <a:schemeClr val="tx1">
                    <a:tint val="75000"/>
                  </a:schemeClr>
                </a:solidFill>
              </a:defRPr>
            </a:lvl5pPr>
            <a:lvl6pPr marL="2208276" indent="0" algn="ctr">
              <a:buNone/>
              <a:defRPr>
                <a:solidFill>
                  <a:schemeClr val="tx1">
                    <a:tint val="75000"/>
                  </a:schemeClr>
                </a:solidFill>
              </a:defRPr>
            </a:lvl6pPr>
            <a:lvl7pPr marL="2649931" indent="0" algn="ctr">
              <a:buNone/>
              <a:defRPr>
                <a:solidFill>
                  <a:schemeClr val="tx1">
                    <a:tint val="75000"/>
                  </a:schemeClr>
                </a:solidFill>
              </a:defRPr>
            </a:lvl7pPr>
            <a:lvl8pPr marL="3091587" indent="0" algn="ctr">
              <a:buNone/>
              <a:defRPr>
                <a:solidFill>
                  <a:schemeClr val="tx1">
                    <a:tint val="75000"/>
                  </a:schemeClr>
                </a:solidFill>
              </a:defRPr>
            </a:lvl8pPr>
            <a:lvl9pPr marL="3533243"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4040451533"/>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ques Style - Content Pag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5954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theme" Target="../theme/theme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1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ijdelijke aanduiding voor datum 3"/>
          <p:cNvSpPr>
            <a:spLocks noGrp="1"/>
          </p:cNvSpPr>
          <p:nvPr>
            <p:ph type="dt" sz="half" idx="2"/>
          </p:nvPr>
        </p:nvSpPr>
        <p:spPr bwMode="auto">
          <a:xfrm>
            <a:off x="6039438" y="6539796"/>
            <a:ext cx="1404994" cy="259173"/>
          </a:xfrm>
          <a:prstGeom prst="rect">
            <a:avLst/>
          </a:prstGeom>
          <a:noFill/>
          <a:ln w="9525">
            <a:noFill/>
            <a:miter lim="800000"/>
            <a:headEnd/>
            <a:tailEnd/>
          </a:ln>
        </p:spPr>
        <p:txBody>
          <a:bodyPr vert="horz" wrap="square" lIns="79684" tIns="39843" rIns="79684" bIns="39843" numCol="1" anchor="t" anchorCtr="0" compatLnSpc="1">
            <a:prstTxWarp prst="textNoShape">
              <a:avLst/>
            </a:prstTxWarp>
          </a:bodyPr>
          <a:lstStyle>
            <a:lvl1pPr>
              <a:spcBef>
                <a:spcPct val="0"/>
              </a:spcBef>
              <a:defRPr sz="900">
                <a:solidFill>
                  <a:srgbClr val="00275D"/>
                </a:solidFill>
                <a:cs typeface="+mn-cs"/>
              </a:defRPr>
            </a:lvl1pPr>
          </a:lstStyle>
          <a:p>
            <a:pPr defTabSz="912304" fontAlgn="base">
              <a:spcAft>
                <a:spcPct val="0"/>
              </a:spcAft>
            </a:pPr>
            <a:fld id="{9E17E7F7-6BB6-470D-BD23-0C28E9B81CEE}" type="datetime1">
              <a:rPr lang="nl-NL" smtClean="0"/>
              <a:pPr defTabSz="912304" fontAlgn="base">
                <a:spcAft>
                  <a:spcPct val="0"/>
                </a:spcAft>
              </a:pPr>
              <a:t>7-3-2014</a:t>
            </a:fld>
            <a:endParaRPr lang="nl-NL"/>
          </a:p>
        </p:txBody>
      </p:sp>
      <p:sp>
        <p:nvSpPr>
          <p:cNvPr id="20" name="Tijdelijke aanduiding voor voettekst 4"/>
          <p:cNvSpPr>
            <a:spLocks noGrp="1"/>
          </p:cNvSpPr>
          <p:nvPr>
            <p:ph type="ftr" sz="quarter" idx="3"/>
          </p:nvPr>
        </p:nvSpPr>
        <p:spPr bwMode="auto">
          <a:xfrm>
            <a:off x="1577394" y="6539796"/>
            <a:ext cx="4399600" cy="259173"/>
          </a:xfrm>
          <a:prstGeom prst="rect">
            <a:avLst/>
          </a:prstGeom>
          <a:noFill/>
          <a:ln w="9525">
            <a:noFill/>
            <a:miter lim="800000"/>
            <a:headEnd/>
            <a:tailEnd/>
          </a:ln>
        </p:spPr>
        <p:txBody>
          <a:bodyPr vert="horz" wrap="square" lIns="79684" tIns="39843" rIns="79684" bIns="39843" numCol="1" anchor="t" anchorCtr="0" compatLnSpc="1">
            <a:prstTxWarp prst="textNoShape">
              <a:avLst/>
            </a:prstTxWarp>
          </a:bodyPr>
          <a:lstStyle>
            <a:lvl1pPr>
              <a:spcBef>
                <a:spcPct val="0"/>
              </a:spcBef>
              <a:defRPr sz="900">
                <a:solidFill>
                  <a:srgbClr val="00275D"/>
                </a:solidFill>
                <a:cs typeface="+mn-cs"/>
              </a:defRPr>
            </a:lvl1pPr>
          </a:lstStyle>
          <a:p>
            <a:pPr defTabSz="912304" fontAlgn="base">
              <a:spcAft>
                <a:spcPct val="0"/>
              </a:spcAft>
            </a:pPr>
            <a:endParaRPr lang="en-GB"/>
          </a:p>
        </p:txBody>
      </p:sp>
      <p:sp>
        <p:nvSpPr>
          <p:cNvPr id="21" name="Tijdelijke aanduiding voor dianummer 5"/>
          <p:cNvSpPr>
            <a:spLocks noGrp="1"/>
          </p:cNvSpPr>
          <p:nvPr>
            <p:ph type="sldNum" sz="quarter" idx="4"/>
          </p:nvPr>
        </p:nvSpPr>
        <p:spPr bwMode="auto">
          <a:xfrm>
            <a:off x="112672" y="6539796"/>
            <a:ext cx="1345264" cy="259173"/>
          </a:xfrm>
          <a:prstGeom prst="rect">
            <a:avLst/>
          </a:prstGeom>
          <a:noFill/>
          <a:ln w="9525">
            <a:noFill/>
            <a:miter lim="800000"/>
            <a:headEnd/>
            <a:tailEnd/>
          </a:ln>
        </p:spPr>
        <p:txBody>
          <a:bodyPr vert="horz" wrap="square" lIns="79684" tIns="39843" rIns="79684" bIns="39843" numCol="1" anchor="t" anchorCtr="0" compatLnSpc="1">
            <a:prstTxWarp prst="textNoShape">
              <a:avLst/>
            </a:prstTxWarp>
          </a:bodyPr>
          <a:lstStyle>
            <a:lvl1pPr>
              <a:spcBef>
                <a:spcPct val="0"/>
              </a:spcBef>
              <a:defRPr sz="900">
                <a:solidFill>
                  <a:srgbClr val="00275D"/>
                </a:solidFill>
                <a:cs typeface="+mn-cs"/>
              </a:defRPr>
            </a:lvl1pPr>
          </a:lstStyle>
          <a:p>
            <a:pPr defTabSz="912304" fontAlgn="base">
              <a:spcAft>
                <a:spcPct val="0"/>
              </a:spcAft>
            </a:pPr>
            <a:fld id="{C1482621-AE00-4B87-B063-07BC0F8A2155}" type="slidenum">
              <a:rPr lang="nl-NL" smtClean="0"/>
              <a:pPr defTabSz="912304" fontAlgn="base">
                <a:spcAft>
                  <a:spcPct val="0"/>
                </a:spcAft>
              </a:pPr>
              <a:t>‹#›</a:t>
            </a:fld>
            <a:endParaRPr lang="nl-NL"/>
          </a:p>
        </p:txBody>
      </p:sp>
      <p:sp>
        <p:nvSpPr>
          <p:cNvPr id="2" name="Tijdelijke aanduiding voor titel 1"/>
          <p:cNvSpPr>
            <a:spLocks noGrp="1"/>
          </p:cNvSpPr>
          <p:nvPr>
            <p:ph type="title"/>
          </p:nvPr>
        </p:nvSpPr>
        <p:spPr>
          <a:xfrm>
            <a:off x="1577394" y="253417"/>
            <a:ext cx="7179724" cy="584579"/>
          </a:xfrm>
          <a:prstGeom prst="rect">
            <a:avLst/>
          </a:prstGeom>
        </p:spPr>
        <p:txBody>
          <a:bodyPr vert="horz" wrap="square" lIns="0" tIns="0" rIns="0" bIns="0" numCol="1" anchor="b" anchorCtr="0" compatLnSpc="1">
            <a:prstTxWarp prst="textNoShape">
              <a:avLst/>
            </a:prstTxWarp>
            <a:noAutofit/>
          </a:bodyPr>
          <a:lstStyle/>
          <a:p>
            <a:pPr lvl="0"/>
            <a:r>
              <a:rPr lang="nl-NL" smtClean="0"/>
              <a:t>Klik om de stijl te bewerken</a:t>
            </a:r>
          </a:p>
        </p:txBody>
      </p:sp>
      <p:sp>
        <p:nvSpPr>
          <p:cNvPr id="3089" name="Tijdelijke aanduiding voor tekst 2"/>
          <p:cNvSpPr>
            <a:spLocks noGrp="1"/>
          </p:cNvSpPr>
          <p:nvPr>
            <p:ph type="body" idx="1"/>
          </p:nvPr>
        </p:nvSpPr>
        <p:spPr bwMode="auto">
          <a:xfrm>
            <a:off x="1577394" y="1353461"/>
            <a:ext cx="7206873" cy="46003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Tree>
    <p:extLst>
      <p:ext uri="{BB962C8B-B14F-4D97-AF65-F5344CB8AC3E}">
        <p14:creationId xmlns:p14="http://schemas.microsoft.com/office/powerpoint/2010/main" val="2966768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p:transition>
  <p:timing>
    <p:tnLst>
      <p:par>
        <p:cTn id="1" dur="indefinite" restart="never" nodeType="tmRoot"/>
      </p:par>
    </p:tnLst>
  </p:timing>
  <p:hf hdr="0" ftr="0" dt="0"/>
  <p:txStyles>
    <p:titleStyle>
      <a:lvl1pPr algn="l" defTabSz="913695" rtl="0" eaLnBrk="1" fontAlgn="base" hangingPunct="1">
        <a:spcBef>
          <a:spcPct val="0"/>
        </a:spcBef>
        <a:spcAft>
          <a:spcPct val="0"/>
        </a:spcAft>
        <a:defRPr sz="1800" kern="1200" cap="all">
          <a:solidFill>
            <a:srgbClr val="00275D"/>
          </a:solidFill>
          <a:latin typeface="+mj-lt"/>
          <a:ea typeface="+mj-ea"/>
          <a:cs typeface="+mj-cs"/>
        </a:defRPr>
      </a:lvl1pPr>
      <a:lvl2pPr algn="l" defTabSz="913695" rtl="0" eaLnBrk="1" fontAlgn="base" hangingPunct="1">
        <a:spcBef>
          <a:spcPct val="0"/>
        </a:spcBef>
        <a:spcAft>
          <a:spcPct val="0"/>
        </a:spcAft>
        <a:defRPr sz="1800">
          <a:solidFill>
            <a:srgbClr val="00275D"/>
          </a:solidFill>
          <a:latin typeface="Arial" charset="0"/>
          <a:cs typeface="Arial" charset="0"/>
        </a:defRPr>
      </a:lvl2pPr>
      <a:lvl3pPr algn="l" defTabSz="913695" rtl="0" eaLnBrk="1" fontAlgn="base" hangingPunct="1">
        <a:spcBef>
          <a:spcPct val="0"/>
        </a:spcBef>
        <a:spcAft>
          <a:spcPct val="0"/>
        </a:spcAft>
        <a:defRPr sz="1800">
          <a:solidFill>
            <a:srgbClr val="00275D"/>
          </a:solidFill>
          <a:latin typeface="Arial" charset="0"/>
          <a:cs typeface="Arial" charset="0"/>
        </a:defRPr>
      </a:lvl3pPr>
      <a:lvl4pPr algn="l" defTabSz="913695" rtl="0" eaLnBrk="1" fontAlgn="base" hangingPunct="1">
        <a:spcBef>
          <a:spcPct val="0"/>
        </a:spcBef>
        <a:spcAft>
          <a:spcPct val="0"/>
        </a:spcAft>
        <a:defRPr sz="1800">
          <a:solidFill>
            <a:srgbClr val="00275D"/>
          </a:solidFill>
          <a:latin typeface="Arial" charset="0"/>
          <a:cs typeface="Arial" charset="0"/>
        </a:defRPr>
      </a:lvl4pPr>
      <a:lvl5pPr algn="l" defTabSz="913695" rtl="0" eaLnBrk="1" fontAlgn="base" hangingPunct="1">
        <a:spcBef>
          <a:spcPct val="0"/>
        </a:spcBef>
        <a:spcAft>
          <a:spcPct val="0"/>
        </a:spcAft>
        <a:defRPr sz="1800">
          <a:solidFill>
            <a:srgbClr val="00275D"/>
          </a:solidFill>
          <a:latin typeface="Arial" charset="0"/>
          <a:cs typeface="Arial" charset="0"/>
        </a:defRPr>
      </a:lvl5pPr>
      <a:lvl6pPr marL="400525" algn="l" defTabSz="913695" rtl="0" eaLnBrk="1" fontAlgn="base" hangingPunct="1">
        <a:spcBef>
          <a:spcPct val="0"/>
        </a:spcBef>
        <a:spcAft>
          <a:spcPct val="0"/>
        </a:spcAft>
        <a:defRPr sz="1800">
          <a:solidFill>
            <a:srgbClr val="00275D"/>
          </a:solidFill>
          <a:latin typeface="Arial" charset="0"/>
          <a:cs typeface="Arial" charset="0"/>
        </a:defRPr>
      </a:lvl6pPr>
      <a:lvl7pPr marL="801046" algn="l" defTabSz="913695" rtl="0" eaLnBrk="1" fontAlgn="base" hangingPunct="1">
        <a:spcBef>
          <a:spcPct val="0"/>
        </a:spcBef>
        <a:spcAft>
          <a:spcPct val="0"/>
        </a:spcAft>
        <a:defRPr sz="1800">
          <a:solidFill>
            <a:srgbClr val="00275D"/>
          </a:solidFill>
          <a:latin typeface="Arial" charset="0"/>
          <a:cs typeface="Arial" charset="0"/>
        </a:defRPr>
      </a:lvl7pPr>
      <a:lvl8pPr marL="1201571" algn="l" defTabSz="913695" rtl="0" eaLnBrk="1" fontAlgn="base" hangingPunct="1">
        <a:spcBef>
          <a:spcPct val="0"/>
        </a:spcBef>
        <a:spcAft>
          <a:spcPct val="0"/>
        </a:spcAft>
        <a:defRPr sz="1800">
          <a:solidFill>
            <a:srgbClr val="00275D"/>
          </a:solidFill>
          <a:latin typeface="Arial" charset="0"/>
          <a:cs typeface="Arial" charset="0"/>
        </a:defRPr>
      </a:lvl8pPr>
      <a:lvl9pPr marL="1602094" algn="l" defTabSz="913695" rtl="0" eaLnBrk="1" fontAlgn="base" hangingPunct="1">
        <a:spcBef>
          <a:spcPct val="0"/>
        </a:spcBef>
        <a:spcAft>
          <a:spcPct val="0"/>
        </a:spcAft>
        <a:defRPr sz="1800">
          <a:solidFill>
            <a:srgbClr val="00275D"/>
          </a:solidFill>
          <a:latin typeface="Arial" charset="0"/>
          <a:cs typeface="Arial" charset="0"/>
        </a:defRPr>
      </a:lvl9pPr>
    </p:titleStyle>
    <p:bodyStyle>
      <a:lvl1pPr marL="342114" indent="-342114" algn="l" defTabSz="913695" rtl="0" eaLnBrk="1" fontAlgn="base" hangingPunct="1">
        <a:spcBef>
          <a:spcPct val="20000"/>
        </a:spcBef>
        <a:spcAft>
          <a:spcPct val="0"/>
        </a:spcAft>
        <a:buFont typeface="Arial" charset="0"/>
        <a:buChar char="•"/>
        <a:defRPr kern="1200">
          <a:solidFill>
            <a:srgbClr val="00275D"/>
          </a:solidFill>
          <a:latin typeface="+mn-lt"/>
          <a:ea typeface="+mn-ea"/>
          <a:cs typeface="+mn-cs"/>
        </a:defRPr>
      </a:lvl1pPr>
      <a:lvl2pPr marL="741247" indent="-286487" algn="l" defTabSz="913695" rtl="0" eaLnBrk="1" fontAlgn="base" hangingPunct="1">
        <a:spcBef>
          <a:spcPct val="20000"/>
        </a:spcBef>
        <a:spcAft>
          <a:spcPct val="0"/>
        </a:spcAft>
        <a:buFont typeface="Arial" charset="0"/>
        <a:buChar char="–"/>
        <a:defRPr kern="1200">
          <a:solidFill>
            <a:srgbClr val="00275D"/>
          </a:solidFill>
          <a:latin typeface="+mn-lt"/>
          <a:ea typeface="+mn-ea"/>
          <a:cs typeface="+mn-cs"/>
        </a:defRPr>
      </a:lvl2pPr>
      <a:lvl3pPr marL="1141772" indent="-228076" algn="l" defTabSz="913695" rtl="0" eaLnBrk="1" fontAlgn="base" hangingPunct="1">
        <a:spcBef>
          <a:spcPct val="20000"/>
        </a:spcBef>
        <a:spcAft>
          <a:spcPct val="0"/>
        </a:spcAft>
        <a:buFont typeface="Arial" charset="0"/>
        <a:buChar char="•"/>
        <a:defRPr kern="1200">
          <a:solidFill>
            <a:srgbClr val="00275D"/>
          </a:solidFill>
          <a:latin typeface="+mn-lt"/>
          <a:ea typeface="+mn-ea"/>
          <a:cs typeface="+mn-cs"/>
        </a:defRPr>
      </a:lvl3pPr>
      <a:lvl4pPr marL="1597923" indent="-230857" algn="l" defTabSz="913695" rtl="0" eaLnBrk="1" fontAlgn="base" hangingPunct="1">
        <a:spcBef>
          <a:spcPct val="20000"/>
        </a:spcBef>
        <a:spcAft>
          <a:spcPct val="0"/>
        </a:spcAft>
        <a:buFont typeface="Arial" charset="0"/>
        <a:buChar char="–"/>
        <a:defRPr kern="1200">
          <a:solidFill>
            <a:srgbClr val="00275D"/>
          </a:solidFill>
          <a:latin typeface="+mn-lt"/>
          <a:ea typeface="+mn-ea"/>
          <a:cs typeface="+mn-cs"/>
        </a:defRPr>
      </a:lvl4pPr>
      <a:lvl5pPr marL="2054074" indent="-226686" algn="l" defTabSz="913695" rtl="0" eaLnBrk="1" fontAlgn="base" hangingPunct="1">
        <a:spcBef>
          <a:spcPct val="20000"/>
        </a:spcBef>
        <a:spcAft>
          <a:spcPct val="0"/>
        </a:spcAft>
        <a:buFont typeface="Arial" charset="0"/>
        <a:buChar char="»"/>
        <a:defRPr kern="1200">
          <a:solidFill>
            <a:srgbClr val="00275D"/>
          </a:solidFill>
          <a:latin typeface="+mn-lt"/>
          <a:ea typeface="+mn-ea"/>
          <a:cs typeface="+mn-cs"/>
        </a:defRPr>
      </a:lvl5pPr>
      <a:lvl6pPr marL="2512826" indent="-228439" algn="l" defTabSz="9137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2" indent="-228439" algn="l" defTabSz="9137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0" indent="-228439" algn="l" defTabSz="9137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58" indent="-228439" algn="l" defTabSz="9137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01046" rtl="0" eaLnBrk="1" latinLnBrk="0" hangingPunct="1">
        <a:defRPr sz="1600" kern="1200">
          <a:solidFill>
            <a:schemeClr val="tx1"/>
          </a:solidFill>
          <a:latin typeface="+mn-lt"/>
          <a:ea typeface="+mn-ea"/>
          <a:cs typeface="+mn-cs"/>
        </a:defRPr>
      </a:lvl1pPr>
      <a:lvl2pPr marL="400525" algn="l" defTabSz="801046" rtl="0" eaLnBrk="1" latinLnBrk="0" hangingPunct="1">
        <a:defRPr sz="1600" kern="1200">
          <a:solidFill>
            <a:schemeClr val="tx1"/>
          </a:solidFill>
          <a:latin typeface="+mn-lt"/>
          <a:ea typeface="+mn-ea"/>
          <a:cs typeface="+mn-cs"/>
        </a:defRPr>
      </a:lvl2pPr>
      <a:lvl3pPr marL="801046" algn="l" defTabSz="801046" rtl="0" eaLnBrk="1" latinLnBrk="0" hangingPunct="1">
        <a:defRPr sz="1600" kern="1200">
          <a:solidFill>
            <a:schemeClr val="tx1"/>
          </a:solidFill>
          <a:latin typeface="+mn-lt"/>
          <a:ea typeface="+mn-ea"/>
          <a:cs typeface="+mn-cs"/>
        </a:defRPr>
      </a:lvl3pPr>
      <a:lvl4pPr marL="1201571" algn="l" defTabSz="801046" rtl="0" eaLnBrk="1" latinLnBrk="0" hangingPunct="1">
        <a:defRPr sz="1600" kern="1200">
          <a:solidFill>
            <a:schemeClr val="tx1"/>
          </a:solidFill>
          <a:latin typeface="+mn-lt"/>
          <a:ea typeface="+mn-ea"/>
          <a:cs typeface="+mn-cs"/>
        </a:defRPr>
      </a:lvl4pPr>
      <a:lvl5pPr marL="1602094" algn="l" defTabSz="801046" rtl="0" eaLnBrk="1" latinLnBrk="0" hangingPunct="1">
        <a:defRPr sz="1600" kern="1200">
          <a:solidFill>
            <a:schemeClr val="tx1"/>
          </a:solidFill>
          <a:latin typeface="+mn-lt"/>
          <a:ea typeface="+mn-ea"/>
          <a:cs typeface="+mn-cs"/>
        </a:defRPr>
      </a:lvl5pPr>
      <a:lvl6pPr marL="2002619" algn="l" defTabSz="801046" rtl="0" eaLnBrk="1" latinLnBrk="0" hangingPunct="1">
        <a:defRPr sz="1600" kern="1200">
          <a:solidFill>
            <a:schemeClr val="tx1"/>
          </a:solidFill>
          <a:latin typeface="+mn-lt"/>
          <a:ea typeface="+mn-ea"/>
          <a:cs typeface="+mn-cs"/>
        </a:defRPr>
      </a:lvl6pPr>
      <a:lvl7pPr marL="2403143" algn="l" defTabSz="801046" rtl="0" eaLnBrk="1" latinLnBrk="0" hangingPunct="1">
        <a:defRPr sz="1600" kern="1200">
          <a:solidFill>
            <a:schemeClr val="tx1"/>
          </a:solidFill>
          <a:latin typeface="+mn-lt"/>
          <a:ea typeface="+mn-ea"/>
          <a:cs typeface="+mn-cs"/>
        </a:defRPr>
      </a:lvl7pPr>
      <a:lvl8pPr marL="2803666" algn="l" defTabSz="801046" rtl="0" eaLnBrk="1" latinLnBrk="0" hangingPunct="1">
        <a:defRPr sz="1600" kern="1200">
          <a:solidFill>
            <a:schemeClr val="tx1"/>
          </a:solidFill>
          <a:latin typeface="+mn-lt"/>
          <a:ea typeface="+mn-ea"/>
          <a:cs typeface="+mn-cs"/>
        </a:defRPr>
      </a:lvl8pPr>
      <a:lvl9pPr marL="3204189" algn="l" defTabSz="801046"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ijdelijke aanduiding voor datum 3"/>
          <p:cNvSpPr>
            <a:spLocks noGrp="1"/>
          </p:cNvSpPr>
          <p:nvPr>
            <p:ph type="dt" sz="half" idx="2"/>
          </p:nvPr>
        </p:nvSpPr>
        <p:spPr bwMode="auto">
          <a:xfrm>
            <a:off x="6039438" y="6539796"/>
            <a:ext cx="1404994" cy="259173"/>
          </a:xfrm>
          <a:prstGeom prst="rect">
            <a:avLst/>
          </a:prstGeom>
          <a:noFill/>
          <a:ln w="9525">
            <a:noFill/>
            <a:miter lim="800000"/>
            <a:headEnd/>
            <a:tailEnd/>
          </a:ln>
        </p:spPr>
        <p:txBody>
          <a:bodyPr vert="horz" wrap="square" lIns="79684" tIns="39843" rIns="79684" bIns="39843" numCol="1" anchor="t" anchorCtr="0" compatLnSpc="1">
            <a:prstTxWarp prst="textNoShape">
              <a:avLst/>
            </a:prstTxWarp>
          </a:bodyPr>
          <a:lstStyle>
            <a:lvl1pPr>
              <a:spcBef>
                <a:spcPct val="0"/>
              </a:spcBef>
              <a:defRPr sz="900">
                <a:solidFill>
                  <a:srgbClr val="00275D"/>
                </a:solidFill>
                <a:cs typeface="+mn-cs"/>
              </a:defRPr>
            </a:lvl1pPr>
          </a:lstStyle>
          <a:p>
            <a:pPr defTabSz="912304" fontAlgn="base">
              <a:spcAft>
                <a:spcPct val="0"/>
              </a:spcAft>
            </a:pPr>
            <a:fld id="{E9E8B488-D088-48B0-9BD4-6259B0C64E1E}" type="datetime1">
              <a:rPr lang="nl-NL" smtClean="0"/>
              <a:pPr defTabSz="912304" fontAlgn="base">
                <a:spcAft>
                  <a:spcPct val="0"/>
                </a:spcAft>
              </a:pPr>
              <a:t>7-3-2014</a:t>
            </a:fld>
            <a:endParaRPr lang="nl-NL"/>
          </a:p>
        </p:txBody>
      </p:sp>
      <p:sp>
        <p:nvSpPr>
          <p:cNvPr id="20" name="Tijdelijke aanduiding voor voettekst 4"/>
          <p:cNvSpPr>
            <a:spLocks noGrp="1"/>
          </p:cNvSpPr>
          <p:nvPr>
            <p:ph type="ftr" sz="quarter" idx="3"/>
          </p:nvPr>
        </p:nvSpPr>
        <p:spPr bwMode="auto">
          <a:xfrm>
            <a:off x="1577394" y="6539796"/>
            <a:ext cx="4399600" cy="259173"/>
          </a:xfrm>
          <a:prstGeom prst="rect">
            <a:avLst/>
          </a:prstGeom>
          <a:noFill/>
          <a:ln w="9525">
            <a:noFill/>
            <a:miter lim="800000"/>
            <a:headEnd/>
            <a:tailEnd/>
          </a:ln>
        </p:spPr>
        <p:txBody>
          <a:bodyPr vert="horz" wrap="square" lIns="79684" tIns="39843" rIns="79684" bIns="39843" numCol="1" anchor="t" anchorCtr="0" compatLnSpc="1">
            <a:prstTxWarp prst="textNoShape">
              <a:avLst/>
            </a:prstTxWarp>
          </a:bodyPr>
          <a:lstStyle>
            <a:lvl1pPr>
              <a:spcBef>
                <a:spcPct val="0"/>
              </a:spcBef>
              <a:defRPr sz="900">
                <a:solidFill>
                  <a:srgbClr val="00275D"/>
                </a:solidFill>
                <a:cs typeface="+mn-cs"/>
              </a:defRPr>
            </a:lvl1pPr>
          </a:lstStyle>
          <a:p>
            <a:pPr defTabSz="912304" fontAlgn="base">
              <a:spcAft>
                <a:spcPct val="0"/>
              </a:spcAft>
            </a:pPr>
            <a:endParaRPr lang="en-GB"/>
          </a:p>
        </p:txBody>
      </p:sp>
      <p:sp>
        <p:nvSpPr>
          <p:cNvPr id="21" name="Tijdelijke aanduiding voor dianummer 5"/>
          <p:cNvSpPr>
            <a:spLocks noGrp="1"/>
          </p:cNvSpPr>
          <p:nvPr>
            <p:ph type="sldNum" sz="quarter" idx="4"/>
          </p:nvPr>
        </p:nvSpPr>
        <p:spPr bwMode="auto">
          <a:xfrm>
            <a:off x="112672" y="6539796"/>
            <a:ext cx="1345264" cy="259173"/>
          </a:xfrm>
          <a:prstGeom prst="rect">
            <a:avLst/>
          </a:prstGeom>
          <a:noFill/>
          <a:ln w="9525">
            <a:noFill/>
            <a:miter lim="800000"/>
            <a:headEnd/>
            <a:tailEnd/>
          </a:ln>
        </p:spPr>
        <p:txBody>
          <a:bodyPr vert="horz" wrap="square" lIns="79684" tIns="39843" rIns="79684" bIns="39843" numCol="1" anchor="t" anchorCtr="0" compatLnSpc="1">
            <a:prstTxWarp prst="textNoShape">
              <a:avLst/>
            </a:prstTxWarp>
          </a:bodyPr>
          <a:lstStyle>
            <a:lvl1pPr>
              <a:spcBef>
                <a:spcPct val="0"/>
              </a:spcBef>
              <a:defRPr sz="900">
                <a:solidFill>
                  <a:srgbClr val="00275D"/>
                </a:solidFill>
                <a:cs typeface="+mn-cs"/>
              </a:defRPr>
            </a:lvl1pPr>
          </a:lstStyle>
          <a:p>
            <a:pPr defTabSz="912304" fontAlgn="base">
              <a:spcAft>
                <a:spcPct val="0"/>
              </a:spcAft>
            </a:pPr>
            <a:fld id="{C1482621-AE00-4B87-B063-07BC0F8A2155}" type="slidenum">
              <a:rPr lang="nl-NL" smtClean="0"/>
              <a:pPr defTabSz="912304" fontAlgn="base">
                <a:spcAft>
                  <a:spcPct val="0"/>
                </a:spcAft>
              </a:pPr>
              <a:t>‹#›</a:t>
            </a:fld>
            <a:endParaRPr lang="nl-NL"/>
          </a:p>
        </p:txBody>
      </p:sp>
      <p:sp>
        <p:nvSpPr>
          <p:cNvPr id="2" name="Tijdelijke aanduiding voor titel 1"/>
          <p:cNvSpPr>
            <a:spLocks noGrp="1"/>
          </p:cNvSpPr>
          <p:nvPr>
            <p:ph type="title"/>
          </p:nvPr>
        </p:nvSpPr>
        <p:spPr>
          <a:xfrm>
            <a:off x="1577394" y="253417"/>
            <a:ext cx="7179724" cy="584579"/>
          </a:xfrm>
          <a:prstGeom prst="rect">
            <a:avLst/>
          </a:prstGeom>
        </p:spPr>
        <p:txBody>
          <a:bodyPr vert="horz" wrap="square" lIns="0" tIns="0" rIns="0" bIns="0" numCol="1" anchor="b" anchorCtr="0" compatLnSpc="1">
            <a:prstTxWarp prst="textNoShape">
              <a:avLst/>
            </a:prstTxWarp>
            <a:noAutofit/>
          </a:bodyPr>
          <a:lstStyle/>
          <a:p>
            <a:pPr lvl="0"/>
            <a:r>
              <a:rPr lang="nl-NL" smtClean="0"/>
              <a:t>Klik om de stijl te bewerken</a:t>
            </a:r>
          </a:p>
        </p:txBody>
      </p:sp>
      <p:sp>
        <p:nvSpPr>
          <p:cNvPr id="3089" name="Tijdelijke aanduiding voor tekst 2"/>
          <p:cNvSpPr>
            <a:spLocks noGrp="1"/>
          </p:cNvSpPr>
          <p:nvPr>
            <p:ph type="body" idx="1"/>
          </p:nvPr>
        </p:nvSpPr>
        <p:spPr bwMode="auto">
          <a:xfrm>
            <a:off x="1577394" y="1353461"/>
            <a:ext cx="7206873" cy="46003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Tree>
    <p:extLst>
      <p:ext uri="{BB962C8B-B14F-4D97-AF65-F5344CB8AC3E}">
        <p14:creationId xmlns:p14="http://schemas.microsoft.com/office/powerpoint/2010/main" val="2465711257"/>
      </p:ext>
    </p:extLst>
  </p:cSld>
  <p:clrMap bg1="lt1" tx1="dk1" bg2="lt2" tx2="dk2" accent1="accent1" accent2="accent2" accent3="accent3" accent4="accent4" accent5="accent5" accent6="accent6" hlink="hlink" folHlink="folHlink"/>
  <p:sldLayoutIdLst>
    <p:sldLayoutId id="2147483666" r:id="rId1"/>
    <p:sldLayoutId id="2147483667" r:id="rId2"/>
  </p:sldLayoutIdLst>
  <p:transition>
    <p:fade/>
  </p:transition>
  <p:timing>
    <p:tnLst>
      <p:par>
        <p:cTn id="1" dur="indefinite" restart="never" nodeType="tmRoot"/>
      </p:par>
    </p:tnLst>
  </p:timing>
  <p:hf sldNum="0" hdr="0" ftr="0" dt="0"/>
  <p:txStyles>
    <p:titleStyle>
      <a:lvl1pPr algn="l" defTabSz="913695" rtl="0" fontAlgn="base">
        <a:spcBef>
          <a:spcPct val="0"/>
        </a:spcBef>
        <a:spcAft>
          <a:spcPct val="0"/>
        </a:spcAft>
        <a:defRPr sz="1800" kern="1200" cap="all">
          <a:solidFill>
            <a:srgbClr val="00275D"/>
          </a:solidFill>
          <a:latin typeface="+mj-lt"/>
          <a:ea typeface="+mj-ea"/>
          <a:cs typeface="+mj-cs"/>
        </a:defRPr>
      </a:lvl1pPr>
      <a:lvl2pPr algn="l" defTabSz="913695" rtl="0" fontAlgn="base">
        <a:spcBef>
          <a:spcPct val="0"/>
        </a:spcBef>
        <a:spcAft>
          <a:spcPct val="0"/>
        </a:spcAft>
        <a:defRPr sz="1800">
          <a:solidFill>
            <a:srgbClr val="00275D"/>
          </a:solidFill>
          <a:latin typeface="Arial" charset="0"/>
          <a:cs typeface="Arial" charset="0"/>
        </a:defRPr>
      </a:lvl2pPr>
      <a:lvl3pPr algn="l" defTabSz="913695" rtl="0" fontAlgn="base">
        <a:spcBef>
          <a:spcPct val="0"/>
        </a:spcBef>
        <a:spcAft>
          <a:spcPct val="0"/>
        </a:spcAft>
        <a:defRPr sz="1800">
          <a:solidFill>
            <a:srgbClr val="00275D"/>
          </a:solidFill>
          <a:latin typeface="Arial" charset="0"/>
          <a:cs typeface="Arial" charset="0"/>
        </a:defRPr>
      </a:lvl3pPr>
      <a:lvl4pPr algn="l" defTabSz="913695" rtl="0" fontAlgn="base">
        <a:spcBef>
          <a:spcPct val="0"/>
        </a:spcBef>
        <a:spcAft>
          <a:spcPct val="0"/>
        </a:spcAft>
        <a:defRPr sz="1800">
          <a:solidFill>
            <a:srgbClr val="00275D"/>
          </a:solidFill>
          <a:latin typeface="Arial" charset="0"/>
          <a:cs typeface="Arial" charset="0"/>
        </a:defRPr>
      </a:lvl4pPr>
      <a:lvl5pPr algn="l" defTabSz="913695" rtl="0" fontAlgn="base">
        <a:spcBef>
          <a:spcPct val="0"/>
        </a:spcBef>
        <a:spcAft>
          <a:spcPct val="0"/>
        </a:spcAft>
        <a:defRPr sz="1800">
          <a:solidFill>
            <a:srgbClr val="00275D"/>
          </a:solidFill>
          <a:latin typeface="Arial" charset="0"/>
          <a:cs typeface="Arial" charset="0"/>
        </a:defRPr>
      </a:lvl5pPr>
      <a:lvl6pPr marL="400525" algn="l" defTabSz="913695" rtl="0" fontAlgn="base">
        <a:spcBef>
          <a:spcPct val="0"/>
        </a:spcBef>
        <a:spcAft>
          <a:spcPct val="0"/>
        </a:spcAft>
        <a:defRPr sz="1800">
          <a:solidFill>
            <a:srgbClr val="00275D"/>
          </a:solidFill>
          <a:latin typeface="Arial" charset="0"/>
          <a:cs typeface="Arial" charset="0"/>
        </a:defRPr>
      </a:lvl6pPr>
      <a:lvl7pPr marL="801046" algn="l" defTabSz="913695" rtl="0" fontAlgn="base">
        <a:spcBef>
          <a:spcPct val="0"/>
        </a:spcBef>
        <a:spcAft>
          <a:spcPct val="0"/>
        </a:spcAft>
        <a:defRPr sz="1800">
          <a:solidFill>
            <a:srgbClr val="00275D"/>
          </a:solidFill>
          <a:latin typeface="Arial" charset="0"/>
          <a:cs typeface="Arial" charset="0"/>
        </a:defRPr>
      </a:lvl7pPr>
      <a:lvl8pPr marL="1201571" algn="l" defTabSz="913695" rtl="0" fontAlgn="base">
        <a:spcBef>
          <a:spcPct val="0"/>
        </a:spcBef>
        <a:spcAft>
          <a:spcPct val="0"/>
        </a:spcAft>
        <a:defRPr sz="1800">
          <a:solidFill>
            <a:srgbClr val="00275D"/>
          </a:solidFill>
          <a:latin typeface="Arial" charset="0"/>
          <a:cs typeface="Arial" charset="0"/>
        </a:defRPr>
      </a:lvl8pPr>
      <a:lvl9pPr marL="1602094" algn="l" defTabSz="913695" rtl="0" fontAlgn="base">
        <a:spcBef>
          <a:spcPct val="0"/>
        </a:spcBef>
        <a:spcAft>
          <a:spcPct val="0"/>
        </a:spcAft>
        <a:defRPr sz="1800">
          <a:solidFill>
            <a:srgbClr val="00275D"/>
          </a:solidFill>
          <a:latin typeface="Arial" charset="0"/>
          <a:cs typeface="Arial" charset="0"/>
        </a:defRPr>
      </a:lvl9pPr>
    </p:titleStyle>
    <p:bodyStyle>
      <a:lvl1pPr marL="342114" indent="-342114" algn="l" defTabSz="913695" rtl="0" fontAlgn="base">
        <a:spcBef>
          <a:spcPct val="20000"/>
        </a:spcBef>
        <a:spcAft>
          <a:spcPct val="0"/>
        </a:spcAft>
        <a:buFont typeface="Arial" charset="0"/>
        <a:buChar char="•"/>
        <a:defRPr kern="1200">
          <a:solidFill>
            <a:srgbClr val="00275D"/>
          </a:solidFill>
          <a:latin typeface="+mn-lt"/>
          <a:ea typeface="+mn-ea"/>
          <a:cs typeface="+mn-cs"/>
        </a:defRPr>
      </a:lvl1pPr>
      <a:lvl2pPr marL="741247" indent="-286487" algn="l" defTabSz="913695" rtl="0" fontAlgn="base">
        <a:spcBef>
          <a:spcPct val="20000"/>
        </a:spcBef>
        <a:spcAft>
          <a:spcPct val="0"/>
        </a:spcAft>
        <a:buFont typeface="Arial" charset="0"/>
        <a:buChar char="–"/>
        <a:defRPr kern="1200">
          <a:solidFill>
            <a:srgbClr val="00275D"/>
          </a:solidFill>
          <a:latin typeface="+mn-lt"/>
          <a:ea typeface="+mn-ea"/>
          <a:cs typeface="+mn-cs"/>
        </a:defRPr>
      </a:lvl2pPr>
      <a:lvl3pPr marL="1141772" indent="-228076" algn="l" defTabSz="913695" rtl="0" fontAlgn="base">
        <a:spcBef>
          <a:spcPct val="20000"/>
        </a:spcBef>
        <a:spcAft>
          <a:spcPct val="0"/>
        </a:spcAft>
        <a:buFont typeface="Arial" charset="0"/>
        <a:buChar char="•"/>
        <a:defRPr kern="1200">
          <a:solidFill>
            <a:srgbClr val="00275D"/>
          </a:solidFill>
          <a:latin typeface="+mn-lt"/>
          <a:ea typeface="+mn-ea"/>
          <a:cs typeface="+mn-cs"/>
        </a:defRPr>
      </a:lvl3pPr>
      <a:lvl4pPr marL="1597923" indent="-230857" algn="l" defTabSz="913695" rtl="0" fontAlgn="base">
        <a:spcBef>
          <a:spcPct val="20000"/>
        </a:spcBef>
        <a:spcAft>
          <a:spcPct val="0"/>
        </a:spcAft>
        <a:buFont typeface="Arial" charset="0"/>
        <a:buChar char="–"/>
        <a:defRPr kern="1200">
          <a:solidFill>
            <a:srgbClr val="00275D"/>
          </a:solidFill>
          <a:latin typeface="+mn-lt"/>
          <a:ea typeface="+mn-ea"/>
          <a:cs typeface="+mn-cs"/>
        </a:defRPr>
      </a:lvl4pPr>
      <a:lvl5pPr marL="2054074" indent="-226686" algn="l" defTabSz="913695" rtl="0" fontAlgn="base">
        <a:spcBef>
          <a:spcPct val="20000"/>
        </a:spcBef>
        <a:spcAft>
          <a:spcPct val="0"/>
        </a:spcAft>
        <a:buFont typeface="Arial" charset="0"/>
        <a:buChar char="»"/>
        <a:defRPr kern="1200">
          <a:solidFill>
            <a:srgbClr val="00275D"/>
          </a:solidFill>
          <a:latin typeface="+mn-lt"/>
          <a:ea typeface="+mn-ea"/>
          <a:cs typeface="+mn-cs"/>
        </a:defRPr>
      </a:lvl5pPr>
      <a:lvl6pPr marL="2512826" indent="-228439" algn="l" defTabSz="9137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2" indent="-228439" algn="l" defTabSz="9137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0" indent="-228439" algn="l" defTabSz="9137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58" indent="-228439" algn="l" defTabSz="9137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01046" rtl="0" eaLnBrk="1" latinLnBrk="0" hangingPunct="1">
        <a:defRPr sz="1600" kern="1200">
          <a:solidFill>
            <a:schemeClr val="tx1"/>
          </a:solidFill>
          <a:latin typeface="+mn-lt"/>
          <a:ea typeface="+mn-ea"/>
          <a:cs typeface="+mn-cs"/>
        </a:defRPr>
      </a:lvl1pPr>
      <a:lvl2pPr marL="400525" algn="l" defTabSz="801046" rtl="0" eaLnBrk="1" latinLnBrk="0" hangingPunct="1">
        <a:defRPr sz="1600" kern="1200">
          <a:solidFill>
            <a:schemeClr val="tx1"/>
          </a:solidFill>
          <a:latin typeface="+mn-lt"/>
          <a:ea typeface="+mn-ea"/>
          <a:cs typeface="+mn-cs"/>
        </a:defRPr>
      </a:lvl2pPr>
      <a:lvl3pPr marL="801046" algn="l" defTabSz="801046" rtl="0" eaLnBrk="1" latinLnBrk="0" hangingPunct="1">
        <a:defRPr sz="1600" kern="1200">
          <a:solidFill>
            <a:schemeClr val="tx1"/>
          </a:solidFill>
          <a:latin typeface="+mn-lt"/>
          <a:ea typeface="+mn-ea"/>
          <a:cs typeface="+mn-cs"/>
        </a:defRPr>
      </a:lvl3pPr>
      <a:lvl4pPr marL="1201571" algn="l" defTabSz="801046" rtl="0" eaLnBrk="1" latinLnBrk="0" hangingPunct="1">
        <a:defRPr sz="1600" kern="1200">
          <a:solidFill>
            <a:schemeClr val="tx1"/>
          </a:solidFill>
          <a:latin typeface="+mn-lt"/>
          <a:ea typeface="+mn-ea"/>
          <a:cs typeface="+mn-cs"/>
        </a:defRPr>
      </a:lvl4pPr>
      <a:lvl5pPr marL="1602094" algn="l" defTabSz="801046" rtl="0" eaLnBrk="1" latinLnBrk="0" hangingPunct="1">
        <a:defRPr sz="1600" kern="1200">
          <a:solidFill>
            <a:schemeClr val="tx1"/>
          </a:solidFill>
          <a:latin typeface="+mn-lt"/>
          <a:ea typeface="+mn-ea"/>
          <a:cs typeface="+mn-cs"/>
        </a:defRPr>
      </a:lvl5pPr>
      <a:lvl6pPr marL="2002619" algn="l" defTabSz="801046" rtl="0" eaLnBrk="1" latinLnBrk="0" hangingPunct="1">
        <a:defRPr sz="1600" kern="1200">
          <a:solidFill>
            <a:schemeClr val="tx1"/>
          </a:solidFill>
          <a:latin typeface="+mn-lt"/>
          <a:ea typeface="+mn-ea"/>
          <a:cs typeface="+mn-cs"/>
        </a:defRPr>
      </a:lvl6pPr>
      <a:lvl7pPr marL="2403143" algn="l" defTabSz="801046" rtl="0" eaLnBrk="1" latinLnBrk="0" hangingPunct="1">
        <a:defRPr sz="1600" kern="1200">
          <a:solidFill>
            <a:schemeClr val="tx1"/>
          </a:solidFill>
          <a:latin typeface="+mn-lt"/>
          <a:ea typeface="+mn-ea"/>
          <a:cs typeface="+mn-cs"/>
        </a:defRPr>
      </a:lvl7pPr>
      <a:lvl8pPr marL="2803666" algn="l" defTabSz="801046" rtl="0" eaLnBrk="1" latinLnBrk="0" hangingPunct="1">
        <a:defRPr sz="1600" kern="1200">
          <a:solidFill>
            <a:schemeClr val="tx1"/>
          </a:solidFill>
          <a:latin typeface="+mn-lt"/>
          <a:ea typeface="+mn-ea"/>
          <a:cs typeface="+mn-cs"/>
        </a:defRPr>
      </a:lvl8pPr>
      <a:lvl9pPr marL="3204189" algn="l" defTabSz="80104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669435"/>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p:txStyles>
    <p:titleStyle>
      <a:lvl1pPr algn="ctr" defTabSz="441655" rtl="0" eaLnBrk="1" fontAlgn="base" hangingPunct="1">
        <a:spcBef>
          <a:spcPct val="0"/>
        </a:spcBef>
        <a:spcAft>
          <a:spcPct val="0"/>
        </a:spcAft>
        <a:defRPr sz="4300" kern="1200">
          <a:solidFill>
            <a:schemeClr val="tx1"/>
          </a:solidFill>
          <a:latin typeface="+mj-lt"/>
          <a:ea typeface="ＭＳ Ｐゴシック" charset="-128"/>
          <a:cs typeface="ＭＳ Ｐゴシック" charset="-128"/>
        </a:defRPr>
      </a:lvl1pPr>
      <a:lvl2pPr algn="ctr" defTabSz="441655" rtl="0" eaLnBrk="1" fontAlgn="base" hangingPunct="1">
        <a:spcBef>
          <a:spcPct val="0"/>
        </a:spcBef>
        <a:spcAft>
          <a:spcPct val="0"/>
        </a:spcAft>
        <a:defRPr sz="4300">
          <a:solidFill>
            <a:schemeClr val="tx1"/>
          </a:solidFill>
          <a:latin typeface="Calibri" charset="0"/>
          <a:ea typeface="ＭＳ Ｐゴシック" charset="-128"/>
          <a:cs typeface="ＭＳ Ｐゴシック" charset="-128"/>
        </a:defRPr>
      </a:lvl2pPr>
      <a:lvl3pPr algn="ctr" defTabSz="441655" rtl="0" eaLnBrk="1" fontAlgn="base" hangingPunct="1">
        <a:spcBef>
          <a:spcPct val="0"/>
        </a:spcBef>
        <a:spcAft>
          <a:spcPct val="0"/>
        </a:spcAft>
        <a:defRPr sz="4300">
          <a:solidFill>
            <a:schemeClr val="tx1"/>
          </a:solidFill>
          <a:latin typeface="Calibri" charset="0"/>
          <a:ea typeface="ＭＳ Ｐゴシック" charset="-128"/>
          <a:cs typeface="ＭＳ Ｐゴシック" charset="-128"/>
        </a:defRPr>
      </a:lvl3pPr>
      <a:lvl4pPr algn="ctr" defTabSz="441655" rtl="0" eaLnBrk="1" fontAlgn="base" hangingPunct="1">
        <a:spcBef>
          <a:spcPct val="0"/>
        </a:spcBef>
        <a:spcAft>
          <a:spcPct val="0"/>
        </a:spcAft>
        <a:defRPr sz="4300">
          <a:solidFill>
            <a:schemeClr val="tx1"/>
          </a:solidFill>
          <a:latin typeface="Calibri" charset="0"/>
          <a:ea typeface="ＭＳ Ｐゴシック" charset="-128"/>
          <a:cs typeface="ＭＳ Ｐゴシック" charset="-128"/>
        </a:defRPr>
      </a:lvl4pPr>
      <a:lvl5pPr algn="ctr" defTabSz="441655" rtl="0" eaLnBrk="1" fontAlgn="base" hangingPunct="1">
        <a:spcBef>
          <a:spcPct val="0"/>
        </a:spcBef>
        <a:spcAft>
          <a:spcPct val="0"/>
        </a:spcAft>
        <a:defRPr sz="4300">
          <a:solidFill>
            <a:schemeClr val="tx1"/>
          </a:solidFill>
          <a:latin typeface="Calibri" charset="0"/>
          <a:ea typeface="ＭＳ Ｐゴシック" charset="-128"/>
          <a:cs typeface="ＭＳ Ｐゴシック" charset="-128"/>
        </a:defRPr>
      </a:lvl5pPr>
      <a:lvl6pPr marL="441655" algn="ctr" defTabSz="441655" rtl="0" eaLnBrk="1" fontAlgn="base" hangingPunct="1">
        <a:spcBef>
          <a:spcPct val="0"/>
        </a:spcBef>
        <a:spcAft>
          <a:spcPct val="0"/>
        </a:spcAft>
        <a:defRPr sz="4300">
          <a:solidFill>
            <a:schemeClr val="tx1"/>
          </a:solidFill>
          <a:latin typeface="Calibri" charset="0"/>
          <a:ea typeface="ＭＳ Ｐゴシック" charset="-128"/>
          <a:cs typeface="ＭＳ Ｐゴシック" charset="-128"/>
        </a:defRPr>
      </a:lvl6pPr>
      <a:lvl7pPr marL="883310" algn="ctr" defTabSz="441655" rtl="0" eaLnBrk="1" fontAlgn="base" hangingPunct="1">
        <a:spcBef>
          <a:spcPct val="0"/>
        </a:spcBef>
        <a:spcAft>
          <a:spcPct val="0"/>
        </a:spcAft>
        <a:defRPr sz="4300">
          <a:solidFill>
            <a:schemeClr val="tx1"/>
          </a:solidFill>
          <a:latin typeface="Calibri" charset="0"/>
          <a:ea typeface="ＭＳ Ｐゴシック" charset="-128"/>
          <a:cs typeface="ＭＳ Ｐゴシック" charset="-128"/>
        </a:defRPr>
      </a:lvl7pPr>
      <a:lvl8pPr marL="1324967" algn="ctr" defTabSz="441655" rtl="0" eaLnBrk="1" fontAlgn="base" hangingPunct="1">
        <a:spcBef>
          <a:spcPct val="0"/>
        </a:spcBef>
        <a:spcAft>
          <a:spcPct val="0"/>
        </a:spcAft>
        <a:defRPr sz="4300">
          <a:solidFill>
            <a:schemeClr val="tx1"/>
          </a:solidFill>
          <a:latin typeface="Calibri" charset="0"/>
          <a:ea typeface="ＭＳ Ｐゴシック" charset="-128"/>
          <a:cs typeface="ＭＳ Ｐゴシック" charset="-128"/>
        </a:defRPr>
      </a:lvl8pPr>
      <a:lvl9pPr marL="1766621" algn="ctr" defTabSz="441655" rtl="0" eaLnBrk="1" fontAlgn="base" hangingPunct="1">
        <a:spcBef>
          <a:spcPct val="0"/>
        </a:spcBef>
        <a:spcAft>
          <a:spcPct val="0"/>
        </a:spcAft>
        <a:defRPr sz="4300">
          <a:solidFill>
            <a:schemeClr val="tx1"/>
          </a:solidFill>
          <a:latin typeface="Calibri" charset="0"/>
          <a:ea typeface="ＭＳ Ｐゴシック" charset="-128"/>
          <a:cs typeface="ＭＳ Ｐゴシック" charset="-128"/>
        </a:defRPr>
      </a:lvl9pPr>
    </p:titleStyle>
    <p:bodyStyle>
      <a:lvl1pPr marL="331241" indent="-331241" algn="l" defTabSz="441655" rtl="0" eaLnBrk="1" fontAlgn="base" hangingPunct="1">
        <a:spcBef>
          <a:spcPct val="20000"/>
        </a:spcBef>
        <a:spcAft>
          <a:spcPct val="0"/>
        </a:spcAft>
        <a:buFont typeface="Arial" charset="0"/>
        <a:buChar char="•"/>
        <a:defRPr sz="3100" kern="1200">
          <a:solidFill>
            <a:schemeClr val="tx1"/>
          </a:solidFill>
          <a:latin typeface="+mn-lt"/>
          <a:ea typeface="ＭＳ Ｐゴシック" charset="-128"/>
          <a:cs typeface="ＭＳ Ｐゴシック" charset="-128"/>
        </a:defRPr>
      </a:lvl1pPr>
      <a:lvl2pPr marL="717690" indent="-276034" algn="l" defTabSz="441655" rtl="0" eaLnBrk="1" fontAlgn="base" hangingPunct="1">
        <a:spcBef>
          <a:spcPct val="20000"/>
        </a:spcBef>
        <a:spcAft>
          <a:spcPct val="0"/>
        </a:spcAft>
        <a:buFont typeface="Arial" charset="0"/>
        <a:buChar char="–"/>
        <a:defRPr sz="2700" kern="1200">
          <a:solidFill>
            <a:schemeClr val="tx1"/>
          </a:solidFill>
          <a:latin typeface="+mn-lt"/>
          <a:ea typeface="ＭＳ Ｐゴシック" charset="-128"/>
          <a:cs typeface="+mn-cs"/>
        </a:defRPr>
      </a:lvl2pPr>
      <a:lvl3pPr marL="1104138" indent="-220828" algn="l" defTabSz="441655" rtl="0" eaLnBrk="1" fontAlgn="base" hangingPunct="1">
        <a:spcBef>
          <a:spcPct val="20000"/>
        </a:spcBef>
        <a:spcAft>
          <a:spcPct val="0"/>
        </a:spcAft>
        <a:buFont typeface="Arial" charset="0"/>
        <a:buChar char="•"/>
        <a:defRPr sz="2300" kern="1200">
          <a:solidFill>
            <a:schemeClr val="tx1"/>
          </a:solidFill>
          <a:latin typeface="+mn-lt"/>
          <a:ea typeface="ＭＳ Ｐゴシック" charset="-128"/>
          <a:cs typeface="+mn-cs"/>
        </a:defRPr>
      </a:lvl3pPr>
      <a:lvl4pPr marL="1545795" indent="-220828" algn="l" defTabSz="441655" rtl="0" eaLnBrk="1" fontAlgn="base" hangingPunct="1">
        <a:spcBef>
          <a:spcPct val="20000"/>
        </a:spcBef>
        <a:spcAft>
          <a:spcPct val="0"/>
        </a:spcAft>
        <a:buFont typeface="Arial" charset="0"/>
        <a:buChar char="–"/>
        <a:defRPr sz="1900" kern="1200">
          <a:solidFill>
            <a:schemeClr val="tx1"/>
          </a:solidFill>
          <a:latin typeface="+mn-lt"/>
          <a:ea typeface="ＭＳ Ｐゴシック" charset="-128"/>
          <a:cs typeface="+mn-cs"/>
        </a:defRPr>
      </a:lvl4pPr>
      <a:lvl5pPr marL="1987449" indent="-220828" algn="l" defTabSz="441655" rtl="0" eaLnBrk="1" fontAlgn="base" hangingPunct="1">
        <a:spcBef>
          <a:spcPct val="20000"/>
        </a:spcBef>
        <a:spcAft>
          <a:spcPct val="0"/>
        </a:spcAft>
        <a:buFont typeface="Arial" charset="0"/>
        <a:buChar char="»"/>
        <a:defRPr sz="1900" kern="1200">
          <a:solidFill>
            <a:schemeClr val="tx1"/>
          </a:solidFill>
          <a:latin typeface="+mn-lt"/>
          <a:ea typeface="ＭＳ Ｐゴシック" charset="-128"/>
          <a:cs typeface="+mn-cs"/>
        </a:defRPr>
      </a:lvl5pPr>
      <a:lvl6pPr marL="2429105" indent="-220828" algn="l" defTabSz="441655" rtl="0" eaLnBrk="1" latinLnBrk="0" hangingPunct="1">
        <a:spcBef>
          <a:spcPct val="20000"/>
        </a:spcBef>
        <a:buFont typeface="Arial"/>
        <a:buChar char="•"/>
        <a:defRPr sz="1900" kern="1200">
          <a:solidFill>
            <a:schemeClr val="tx1"/>
          </a:solidFill>
          <a:latin typeface="+mn-lt"/>
          <a:ea typeface="+mn-ea"/>
          <a:cs typeface="+mn-cs"/>
        </a:defRPr>
      </a:lvl6pPr>
      <a:lvl7pPr marL="2870759" indent="-220828" algn="l" defTabSz="441655" rtl="0" eaLnBrk="1" latinLnBrk="0" hangingPunct="1">
        <a:spcBef>
          <a:spcPct val="20000"/>
        </a:spcBef>
        <a:buFont typeface="Arial"/>
        <a:buChar char="•"/>
        <a:defRPr sz="1900" kern="1200">
          <a:solidFill>
            <a:schemeClr val="tx1"/>
          </a:solidFill>
          <a:latin typeface="+mn-lt"/>
          <a:ea typeface="+mn-ea"/>
          <a:cs typeface="+mn-cs"/>
        </a:defRPr>
      </a:lvl7pPr>
      <a:lvl8pPr marL="3312415" indent="-220828" algn="l" defTabSz="441655" rtl="0" eaLnBrk="1" latinLnBrk="0" hangingPunct="1">
        <a:spcBef>
          <a:spcPct val="20000"/>
        </a:spcBef>
        <a:buFont typeface="Arial"/>
        <a:buChar char="•"/>
        <a:defRPr sz="1900" kern="1200">
          <a:solidFill>
            <a:schemeClr val="tx1"/>
          </a:solidFill>
          <a:latin typeface="+mn-lt"/>
          <a:ea typeface="+mn-ea"/>
          <a:cs typeface="+mn-cs"/>
        </a:defRPr>
      </a:lvl8pPr>
      <a:lvl9pPr marL="3754071" indent="-220828" algn="l" defTabSz="441655"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nl-NL"/>
      </a:defPPr>
      <a:lvl1pPr marL="0" algn="l" defTabSz="441655" rtl="0" eaLnBrk="1" latinLnBrk="0" hangingPunct="1">
        <a:defRPr sz="1700" kern="1200">
          <a:solidFill>
            <a:schemeClr val="tx1"/>
          </a:solidFill>
          <a:latin typeface="+mn-lt"/>
          <a:ea typeface="+mn-ea"/>
          <a:cs typeface="+mn-cs"/>
        </a:defRPr>
      </a:lvl1pPr>
      <a:lvl2pPr marL="441655" algn="l" defTabSz="441655" rtl="0" eaLnBrk="1" latinLnBrk="0" hangingPunct="1">
        <a:defRPr sz="1700" kern="1200">
          <a:solidFill>
            <a:schemeClr val="tx1"/>
          </a:solidFill>
          <a:latin typeface="+mn-lt"/>
          <a:ea typeface="+mn-ea"/>
          <a:cs typeface="+mn-cs"/>
        </a:defRPr>
      </a:lvl2pPr>
      <a:lvl3pPr marL="883310" algn="l" defTabSz="441655" rtl="0" eaLnBrk="1" latinLnBrk="0" hangingPunct="1">
        <a:defRPr sz="1700" kern="1200">
          <a:solidFill>
            <a:schemeClr val="tx1"/>
          </a:solidFill>
          <a:latin typeface="+mn-lt"/>
          <a:ea typeface="+mn-ea"/>
          <a:cs typeface="+mn-cs"/>
        </a:defRPr>
      </a:lvl3pPr>
      <a:lvl4pPr marL="1324967" algn="l" defTabSz="441655" rtl="0" eaLnBrk="1" latinLnBrk="0" hangingPunct="1">
        <a:defRPr sz="1700" kern="1200">
          <a:solidFill>
            <a:schemeClr val="tx1"/>
          </a:solidFill>
          <a:latin typeface="+mn-lt"/>
          <a:ea typeface="+mn-ea"/>
          <a:cs typeface="+mn-cs"/>
        </a:defRPr>
      </a:lvl4pPr>
      <a:lvl5pPr marL="1766621" algn="l" defTabSz="441655" rtl="0" eaLnBrk="1" latinLnBrk="0" hangingPunct="1">
        <a:defRPr sz="1700" kern="1200">
          <a:solidFill>
            <a:schemeClr val="tx1"/>
          </a:solidFill>
          <a:latin typeface="+mn-lt"/>
          <a:ea typeface="+mn-ea"/>
          <a:cs typeface="+mn-cs"/>
        </a:defRPr>
      </a:lvl5pPr>
      <a:lvl6pPr marL="2208276" algn="l" defTabSz="441655" rtl="0" eaLnBrk="1" latinLnBrk="0" hangingPunct="1">
        <a:defRPr sz="1700" kern="1200">
          <a:solidFill>
            <a:schemeClr val="tx1"/>
          </a:solidFill>
          <a:latin typeface="+mn-lt"/>
          <a:ea typeface="+mn-ea"/>
          <a:cs typeface="+mn-cs"/>
        </a:defRPr>
      </a:lvl6pPr>
      <a:lvl7pPr marL="2649931" algn="l" defTabSz="441655" rtl="0" eaLnBrk="1" latinLnBrk="0" hangingPunct="1">
        <a:defRPr sz="1700" kern="1200">
          <a:solidFill>
            <a:schemeClr val="tx1"/>
          </a:solidFill>
          <a:latin typeface="+mn-lt"/>
          <a:ea typeface="+mn-ea"/>
          <a:cs typeface="+mn-cs"/>
        </a:defRPr>
      </a:lvl7pPr>
      <a:lvl8pPr marL="3091587" algn="l" defTabSz="441655" rtl="0" eaLnBrk="1" latinLnBrk="0" hangingPunct="1">
        <a:defRPr sz="1700" kern="1200">
          <a:solidFill>
            <a:schemeClr val="tx1"/>
          </a:solidFill>
          <a:latin typeface="+mn-lt"/>
          <a:ea typeface="+mn-ea"/>
          <a:cs typeface="+mn-cs"/>
        </a:defRPr>
      </a:lvl8pPr>
      <a:lvl9pPr marL="3533243" algn="l" defTabSz="441655"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7" cstate="print">
            <a:lum/>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641548" y="6285110"/>
            <a:ext cx="1377950" cy="265554"/>
          </a:xfrm>
          <a:prstGeom prst="rect">
            <a:avLst/>
          </a:prstGeom>
          <a:noFill/>
        </p:spPr>
        <p:txBody>
          <a:bodyPr lIns="80105" tIns="40053" rIns="80105" bIns="40053">
            <a:spAutoFit/>
          </a:bodyPr>
          <a:lstStyle/>
          <a:p>
            <a:pPr defTabSz="441577" fontAlgn="base">
              <a:spcBef>
                <a:spcPct val="0"/>
              </a:spcBef>
              <a:spcAft>
                <a:spcPct val="0"/>
              </a:spcAft>
              <a:defRPr/>
            </a:pPr>
            <a:fld id="{1CAE0063-37E5-4154-A112-A774E48D0107}" type="slidenum">
              <a:rPr lang="en-US" sz="1200">
                <a:solidFill>
                  <a:srgbClr val="FFFFFF"/>
                </a:solidFill>
                <a:latin typeface="Verdana" charset="0"/>
                <a:ea typeface="ＭＳ Ｐゴシック" charset="-128"/>
              </a:rPr>
              <a:pPr defTabSz="441577" fontAlgn="base">
                <a:spcBef>
                  <a:spcPct val="0"/>
                </a:spcBef>
                <a:spcAft>
                  <a:spcPct val="0"/>
                </a:spcAft>
                <a:defRPr/>
              </a:pPr>
              <a:t>‹#›</a:t>
            </a:fld>
            <a:endParaRPr lang="nl-NL" sz="1200" dirty="0">
              <a:solidFill>
                <a:srgbClr val="FFFFFF"/>
              </a:solidFill>
              <a:latin typeface="Verdana" charset="0"/>
              <a:ea typeface="ＭＳ Ｐゴシック" charset="-128"/>
            </a:endParaRPr>
          </a:p>
        </p:txBody>
      </p:sp>
    </p:spTree>
    <p:extLst>
      <p:ext uri="{BB962C8B-B14F-4D97-AF65-F5344CB8AC3E}">
        <p14:creationId xmlns:p14="http://schemas.microsoft.com/office/powerpoint/2010/main" val="32280449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Lst>
  <p:hf hdr="0" ftr="0"/>
  <p:txStyles>
    <p:titleStyle>
      <a:lvl1pPr algn="ctr" defTabSz="441577" rtl="0" eaLnBrk="0" fontAlgn="base" hangingPunct="0">
        <a:spcBef>
          <a:spcPct val="0"/>
        </a:spcBef>
        <a:spcAft>
          <a:spcPct val="0"/>
        </a:spcAft>
        <a:defRPr sz="4300" kern="1200">
          <a:solidFill>
            <a:schemeClr val="tx1"/>
          </a:solidFill>
          <a:latin typeface="+mj-lt"/>
          <a:ea typeface="ＭＳ Ｐゴシック" charset="-128"/>
          <a:cs typeface="ＭＳ Ｐゴシック" charset="-128"/>
        </a:defRPr>
      </a:lvl1pPr>
      <a:lvl2pPr algn="ctr" defTabSz="44157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2pPr>
      <a:lvl3pPr algn="ctr" defTabSz="44157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3pPr>
      <a:lvl4pPr algn="ctr" defTabSz="44157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4pPr>
      <a:lvl5pPr algn="ctr" defTabSz="44157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5pPr>
      <a:lvl6pPr marL="441577" algn="ctr" defTabSz="441577" rtl="0" fontAlgn="base">
        <a:spcBef>
          <a:spcPct val="0"/>
        </a:spcBef>
        <a:spcAft>
          <a:spcPct val="0"/>
        </a:spcAft>
        <a:defRPr sz="4300">
          <a:solidFill>
            <a:schemeClr val="tx1"/>
          </a:solidFill>
          <a:latin typeface="Calibri" charset="0"/>
          <a:ea typeface="ＭＳ Ｐゴシック" charset="-128"/>
          <a:cs typeface="ＭＳ Ｐゴシック" charset="-128"/>
        </a:defRPr>
      </a:lvl6pPr>
      <a:lvl7pPr marL="883154" algn="ctr" defTabSz="441577" rtl="0" fontAlgn="base">
        <a:spcBef>
          <a:spcPct val="0"/>
        </a:spcBef>
        <a:spcAft>
          <a:spcPct val="0"/>
        </a:spcAft>
        <a:defRPr sz="4300">
          <a:solidFill>
            <a:schemeClr val="tx1"/>
          </a:solidFill>
          <a:latin typeface="Calibri" charset="0"/>
          <a:ea typeface="ＭＳ Ｐゴシック" charset="-128"/>
          <a:cs typeface="ＭＳ Ｐゴシック" charset="-128"/>
        </a:defRPr>
      </a:lvl7pPr>
      <a:lvl8pPr marL="1324733" algn="ctr" defTabSz="441577" rtl="0" fontAlgn="base">
        <a:spcBef>
          <a:spcPct val="0"/>
        </a:spcBef>
        <a:spcAft>
          <a:spcPct val="0"/>
        </a:spcAft>
        <a:defRPr sz="4300">
          <a:solidFill>
            <a:schemeClr val="tx1"/>
          </a:solidFill>
          <a:latin typeface="Calibri" charset="0"/>
          <a:ea typeface="ＭＳ Ｐゴシック" charset="-128"/>
          <a:cs typeface="ＭＳ Ｐゴシック" charset="-128"/>
        </a:defRPr>
      </a:lvl8pPr>
      <a:lvl9pPr marL="1766310" algn="ctr" defTabSz="441577" rtl="0" fontAlgn="base">
        <a:spcBef>
          <a:spcPct val="0"/>
        </a:spcBef>
        <a:spcAft>
          <a:spcPct val="0"/>
        </a:spcAft>
        <a:defRPr sz="4300">
          <a:solidFill>
            <a:schemeClr val="tx1"/>
          </a:solidFill>
          <a:latin typeface="Calibri" charset="0"/>
          <a:ea typeface="ＭＳ Ｐゴシック" charset="-128"/>
          <a:cs typeface="ＭＳ Ｐゴシック" charset="-128"/>
        </a:defRPr>
      </a:lvl9pPr>
    </p:titleStyle>
    <p:bodyStyle>
      <a:lvl1pPr marL="331183" indent="-331183" algn="l" defTabSz="441577"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ＭＳ Ｐゴシック" charset="-128"/>
        </a:defRPr>
      </a:lvl1pPr>
      <a:lvl2pPr marL="717563" indent="-275985" algn="l" defTabSz="441577" rtl="0" eaLnBrk="0" fontAlgn="base" hangingPunct="0">
        <a:spcBef>
          <a:spcPct val="20000"/>
        </a:spcBef>
        <a:spcAft>
          <a:spcPct val="0"/>
        </a:spcAft>
        <a:buFont typeface="Arial" charset="0"/>
        <a:buChar char="–"/>
        <a:defRPr sz="2700" kern="1200">
          <a:solidFill>
            <a:schemeClr val="tx1"/>
          </a:solidFill>
          <a:latin typeface="+mn-lt"/>
          <a:ea typeface="ＭＳ Ｐゴシック" charset="-128"/>
          <a:cs typeface="+mn-cs"/>
        </a:defRPr>
      </a:lvl2pPr>
      <a:lvl3pPr marL="1103943" indent="-220789" algn="l" defTabSz="441577" rtl="0" eaLnBrk="0" fontAlgn="base" hangingPunct="0">
        <a:spcBef>
          <a:spcPct val="20000"/>
        </a:spcBef>
        <a:spcAft>
          <a:spcPct val="0"/>
        </a:spcAft>
        <a:buFont typeface="Arial" charset="0"/>
        <a:buChar char="•"/>
        <a:defRPr sz="2300" kern="1200">
          <a:solidFill>
            <a:schemeClr val="tx1"/>
          </a:solidFill>
          <a:latin typeface="+mn-lt"/>
          <a:ea typeface="ＭＳ Ｐゴシック" charset="-128"/>
          <a:cs typeface="+mn-cs"/>
        </a:defRPr>
      </a:lvl3pPr>
      <a:lvl4pPr marL="1545522" indent="-220789" algn="l" defTabSz="441577" rtl="0" eaLnBrk="0" fontAlgn="base" hangingPunct="0">
        <a:spcBef>
          <a:spcPct val="20000"/>
        </a:spcBef>
        <a:spcAft>
          <a:spcPct val="0"/>
        </a:spcAft>
        <a:buFont typeface="Arial" charset="0"/>
        <a:buChar char="–"/>
        <a:defRPr sz="1900" kern="1200">
          <a:solidFill>
            <a:schemeClr val="tx1"/>
          </a:solidFill>
          <a:latin typeface="+mn-lt"/>
          <a:ea typeface="ＭＳ Ｐゴシック" charset="-128"/>
          <a:cs typeface="+mn-cs"/>
        </a:defRPr>
      </a:lvl4pPr>
      <a:lvl5pPr marL="1987098" indent="-220789" algn="l" defTabSz="441577" rtl="0" eaLnBrk="0" fontAlgn="base" hangingPunct="0">
        <a:spcBef>
          <a:spcPct val="20000"/>
        </a:spcBef>
        <a:spcAft>
          <a:spcPct val="0"/>
        </a:spcAft>
        <a:buFont typeface="Arial" charset="0"/>
        <a:buChar char="»"/>
        <a:defRPr sz="1900" kern="1200">
          <a:solidFill>
            <a:schemeClr val="tx1"/>
          </a:solidFill>
          <a:latin typeface="+mn-lt"/>
          <a:ea typeface="ＭＳ Ｐゴシック" charset="-128"/>
          <a:cs typeface="+mn-cs"/>
        </a:defRPr>
      </a:lvl5pPr>
      <a:lvl6pPr marL="2428676" indent="-220789" algn="l" defTabSz="441577" rtl="0" eaLnBrk="1" latinLnBrk="0" hangingPunct="1">
        <a:spcBef>
          <a:spcPct val="20000"/>
        </a:spcBef>
        <a:buFont typeface="Arial"/>
        <a:buChar char="•"/>
        <a:defRPr sz="1900" kern="1200">
          <a:solidFill>
            <a:schemeClr val="tx1"/>
          </a:solidFill>
          <a:latin typeface="+mn-lt"/>
          <a:ea typeface="+mn-ea"/>
          <a:cs typeface="+mn-cs"/>
        </a:defRPr>
      </a:lvl6pPr>
      <a:lvl7pPr marL="2870253" indent="-220789" algn="l" defTabSz="441577" rtl="0" eaLnBrk="1" latinLnBrk="0" hangingPunct="1">
        <a:spcBef>
          <a:spcPct val="20000"/>
        </a:spcBef>
        <a:buFont typeface="Arial"/>
        <a:buChar char="•"/>
        <a:defRPr sz="1900" kern="1200">
          <a:solidFill>
            <a:schemeClr val="tx1"/>
          </a:solidFill>
          <a:latin typeface="+mn-lt"/>
          <a:ea typeface="+mn-ea"/>
          <a:cs typeface="+mn-cs"/>
        </a:defRPr>
      </a:lvl7pPr>
      <a:lvl8pPr marL="3311831" indent="-220789" algn="l" defTabSz="441577" rtl="0" eaLnBrk="1" latinLnBrk="0" hangingPunct="1">
        <a:spcBef>
          <a:spcPct val="20000"/>
        </a:spcBef>
        <a:buFont typeface="Arial"/>
        <a:buChar char="•"/>
        <a:defRPr sz="1900" kern="1200">
          <a:solidFill>
            <a:schemeClr val="tx1"/>
          </a:solidFill>
          <a:latin typeface="+mn-lt"/>
          <a:ea typeface="+mn-ea"/>
          <a:cs typeface="+mn-cs"/>
        </a:defRPr>
      </a:lvl8pPr>
      <a:lvl9pPr marL="3753409" indent="-220789" algn="l" defTabSz="44157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nl-NL"/>
      </a:defPPr>
      <a:lvl1pPr marL="0" algn="l" defTabSz="441577" rtl="0" eaLnBrk="1" latinLnBrk="0" hangingPunct="1">
        <a:defRPr sz="1700" kern="1200">
          <a:solidFill>
            <a:schemeClr val="tx1"/>
          </a:solidFill>
          <a:latin typeface="+mn-lt"/>
          <a:ea typeface="+mn-ea"/>
          <a:cs typeface="+mn-cs"/>
        </a:defRPr>
      </a:lvl1pPr>
      <a:lvl2pPr marL="441577" algn="l" defTabSz="441577" rtl="0" eaLnBrk="1" latinLnBrk="0" hangingPunct="1">
        <a:defRPr sz="1700" kern="1200">
          <a:solidFill>
            <a:schemeClr val="tx1"/>
          </a:solidFill>
          <a:latin typeface="+mn-lt"/>
          <a:ea typeface="+mn-ea"/>
          <a:cs typeface="+mn-cs"/>
        </a:defRPr>
      </a:lvl2pPr>
      <a:lvl3pPr marL="883154" algn="l" defTabSz="441577" rtl="0" eaLnBrk="1" latinLnBrk="0" hangingPunct="1">
        <a:defRPr sz="1700" kern="1200">
          <a:solidFill>
            <a:schemeClr val="tx1"/>
          </a:solidFill>
          <a:latin typeface="+mn-lt"/>
          <a:ea typeface="+mn-ea"/>
          <a:cs typeface="+mn-cs"/>
        </a:defRPr>
      </a:lvl3pPr>
      <a:lvl4pPr marL="1324733" algn="l" defTabSz="441577" rtl="0" eaLnBrk="1" latinLnBrk="0" hangingPunct="1">
        <a:defRPr sz="1700" kern="1200">
          <a:solidFill>
            <a:schemeClr val="tx1"/>
          </a:solidFill>
          <a:latin typeface="+mn-lt"/>
          <a:ea typeface="+mn-ea"/>
          <a:cs typeface="+mn-cs"/>
        </a:defRPr>
      </a:lvl4pPr>
      <a:lvl5pPr marL="1766310" algn="l" defTabSz="441577" rtl="0" eaLnBrk="1" latinLnBrk="0" hangingPunct="1">
        <a:defRPr sz="1700" kern="1200">
          <a:solidFill>
            <a:schemeClr val="tx1"/>
          </a:solidFill>
          <a:latin typeface="+mn-lt"/>
          <a:ea typeface="+mn-ea"/>
          <a:cs typeface="+mn-cs"/>
        </a:defRPr>
      </a:lvl5pPr>
      <a:lvl6pPr marL="2207886" algn="l" defTabSz="441577" rtl="0" eaLnBrk="1" latinLnBrk="0" hangingPunct="1">
        <a:defRPr sz="1700" kern="1200">
          <a:solidFill>
            <a:schemeClr val="tx1"/>
          </a:solidFill>
          <a:latin typeface="+mn-lt"/>
          <a:ea typeface="+mn-ea"/>
          <a:cs typeface="+mn-cs"/>
        </a:defRPr>
      </a:lvl6pPr>
      <a:lvl7pPr marL="2649463" algn="l" defTabSz="441577" rtl="0" eaLnBrk="1" latinLnBrk="0" hangingPunct="1">
        <a:defRPr sz="1700" kern="1200">
          <a:solidFill>
            <a:schemeClr val="tx1"/>
          </a:solidFill>
          <a:latin typeface="+mn-lt"/>
          <a:ea typeface="+mn-ea"/>
          <a:cs typeface="+mn-cs"/>
        </a:defRPr>
      </a:lvl7pPr>
      <a:lvl8pPr marL="3091041" algn="l" defTabSz="441577" rtl="0" eaLnBrk="1" latinLnBrk="0" hangingPunct="1">
        <a:defRPr sz="1700" kern="1200">
          <a:solidFill>
            <a:schemeClr val="tx1"/>
          </a:solidFill>
          <a:latin typeface="+mn-lt"/>
          <a:ea typeface="+mn-ea"/>
          <a:cs typeface="+mn-cs"/>
        </a:defRPr>
      </a:lvl8pPr>
      <a:lvl9pPr marL="3532619" algn="l" defTabSz="441577"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396621"/>
      </p:ext>
    </p:extLst>
  </p:cSld>
  <p:clrMap bg1="lt1" tx1="dk1" bg2="lt2" tx2="dk2" accent1="accent1" accent2="accent2" accent3="accent3" accent4="accent4" accent5="accent5" accent6="accent6" hlink="hlink" folHlink="folHlink"/>
  <p:sldLayoutIdLst>
    <p:sldLayoutId id="2147483698" r:id="rId1"/>
  </p:sldLayoutIdLst>
  <p:txStyles>
    <p:titleStyle>
      <a:lvl1pPr algn="ctr" defTabSz="882998" rtl="0" eaLnBrk="1" latinLnBrk="0" hangingPunct="1">
        <a:spcBef>
          <a:spcPct val="0"/>
        </a:spcBef>
        <a:buNone/>
        <a:defRPr sz="4300" kern="1200">
          <a:solidFill>
            <a:schemeClr val="tx1"/>
          </a:solidFill>
          <a:latin typeface="+mj-lt"/>
          <a:ea typeface="+mj-ea"/>
          <a:cs typeface="+mj-cs"/>
        </a:defRPr>
      </a:lvl1pPr>
    </p:titleStyle>
    <p:bodyStyle>
      <a:lvl1pPr marL="331124" indent="-331124" algn="l" defTabSz="882998"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17436" indent="-275936" algn="l" defTabSz="882998"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103748" indent="-220750" algn="l" defTabSz="882998"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45249" indent="-220750" algn="l" defTabSz="882998"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1986748" indent="-220750" algn="l" defTabSz="882998"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428248" indent="-220750" algn="l" defTabSz="882998"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869747" indent="-220750" algn="l" defTabSz="882998"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311247" indent="-220750" algn="l" defTabSz="882998"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752747" indent="-220750" algn="l" defTabSz="882998"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nl-NL"/>
      </a:defPPr>
      <a:lvl1pPr marL="0" algn="l" defTabSz="882998" rtl="0" eaLnBrk="1" latinLnBrk="0" hangingPunct="1">
        <a:defRPr sz="1700" kern="1200">
          <a:solidFill>
            <a:schemeClr val="tx1"/>
          </a:solidFill>
          <a:latin typeface="+mn-lt"/>
          <a:ea typeface="+mn-ea"/>
          <a:cs typeface="+mn-cs"/>
        </a:defRPr>
      </a:lvl1pPr>
      <a:lvl2pPr marL="441499" algn="l" defTabSz="882998" rtl="0" eaLnBrk="1" latinLnBrk="0" hangingPunct="1">
        <a:defRPr sz="1700" kern="1200">
          <a:solidFill>
            <a:schemeClr val="tx1"/>
          </a:solidFill>
          <a:latin typeface="+mn-lt"/>
          <a:ea typeface="+mn-ea"/>
          <a:cs typeface="+mn-cs"/>
        </a:defRPr>
      </a:lvl2pPr>
      <a:lvl3pPr marL="882998" algn="l" defTabSz="882998" rtl="0" eaLnBrk="1" latinLnBrk="0" hangingPunct="1">
        <a:defRPr sz="1700" kern="1200">
          <a:solidFill>
            <a:schemeClr val="tx1"/>
          </a:solidFill>
          <a:latin typeface="+mn-lt"/>
          <a:ea typeface="+mn-ea"/>
          <a:cs typeface="+mn-cs"/>
        </a:defRPr>
      </a:lvl3pPr>
      <a:lvl4pPr marL="1324499" algn="l" defTabSz="882998" rtl="0" eaLnBrk="1" latinLnBrk="0" hangingPunct="1">
        <a:defRPr sz="1700" kern="1200">
          <a:solidFill>
            <a:schemeClr val="tx1"/>
          </a:solidFill>
          <a:latin typeface="+mn-lt"/>
          <a:ea typeface="+mn-ea"/>
          <a:cs typeface="+mn-cs"/>
        </a:defRPr>
      </a:lvl4pPr>
      <a:lvl5pPr marL="1765998" algn="l" defTabSz="882998" rtl="0" eaLnBrk="1" latinLnBrk="0" hangingPunct="1">
        <a:defRPr sz="1700" kern="1200">
          <a:solidFill>
            <a:schemeClr val="tx1"/>
          </a:solidFill>
          <a:latin typeface="+mn-lt"/>
          <a:ea typeface="+mn-ea"/>
          <a:cs typeface="+mn-cs"/>
        </a:defRPr>
      </a:lvl5pPr>
      <a:lvl6pPr marL="2207497" algn="l" defTabSz="882998" rtl="0" eaLnBrk="1" latinLnBrk="0" hangingPunct="1">
        <a:defRPr sz="1700" kern="1200">
          <a:solidFill>
            <a:schemeClr val="tx1"/>
          </a:solidFill>
          <a:latin typeface="+mn-lt"/>
          <a:ea typeface="+mn-ea"/>
          <a:cs typeface="+mn-cs"/>
        </a:defRPr>
      </a:lvl6pPr>
      <a:lvl7pPr marL="2648995" algn="l" defTabSz="882998" rtl="0" eaLnBrk="1" latinLnBrk="0" hangingPunct="1">
        <a:defRPr sz="1700" kern="1200">
          <a:solidFill>
            <a:schemeClr val="tx1"/>
          </a:solidFill>
          <a:latin typeface="+mn-lt"/>
          <a:ea typeface="+mn-ea"/>
          <a:cs typeface="+mn-cs"/>
        </a:defRPr>
      </a:lvl7pPr>
      <a:lvl8pPr marL="3090495" algn="l" defTabSz="882998" rtl="0" eaLnBrk="1" latinLnBrk="0" hangingPunct="1">
        <a:defRPr sz="1700" kern="1200">
          <a:solidFill>
            <a:schemeClr val="tx1"/>
          </a:solidFill>
          <a:latin typeface="+mn-lt"/>
          <a:ea typeface="+mn-ea"/>
          <a:cs typeface="+mn-cs"/>
        </a:defRPr>
      </a:lvl8pPr>
      <a:lvl9pPr marL="3531995" algn="l" defTabSz="882998"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ijdelijke aanduiding voor datum 3"/>
          <p:cNvSpPr>
            <a:spLocks noGrp="1"/>
          </p:cNvSpPr>
          <p:nvPr>
            <p:ph type="dt" sz="half" idx="2"/>
          </p:nvPr>
        </p:nvSpPr>
        <p:spPr bwMode="auto">
          <a:xfrm>
            <a:off x="6039438" y="6539793"/>
            <a:ext cx="1404994" cy="259173"/>
          </a:xfrm>
          <a:prstGeom prst="rect">
            <a:avLst/>
          </a:prstGeom>
          <a:noFill/>
          <a:ln w="9525">
            <a:noFill/>
            <a:miter lim="800000"/>
            <a:headEnd/>
            <a:tailEnd/>
          </a:ln>
        </p:spPr>
        <p:txBody>
          <a:bodyPr vert="horz" wrap="square" lIns="79726" tIns="39864" rIns="79726" bIns="39864" numCol="1" anchor="t" anchorCtr="0" compatLnSpc="1">
            <a:prstTxWarp prst="textNoShape">
              <a:avLst/>
            </a:prstTxWarp>
          </a:bodyPr>
          <a:lstStyle>
            <a:lvl1pPr>
              <a:spcBef>
                <a:spcPct val="0"/>
              </a:spcBef>
              <a:defRPr sz="900">
                <a:solidFill>
                  <a:srgbClr val="00275D"/>
                </a:solidFill>
                <a:cs typeface="+mn-cs"/>
              </a:defRPr>
            </a:lvl1pPr>
          </a:lstStyle>
          <a:p>
            <a:pPr defTabSz="912787" fontAlgn="base">
              <a:spcAft>
                <a:spcPct val="0"/>
              </a:spcAft>
            </a:pPr>
            <a:fld id="{E9E8B488-D088-48B0-9BD4-6259B0C64E1E}" type="datetime1">
              <a:rPr lang="nl-NL"/>
              <a:pPr defTabSz="912787" fontAlgn="base">
                <a:spcAft>
                  <a:spcPct val="0"/>
                </a:spcAft>
              </a:pPr>
              <a:t>7-3-2014</a:t>
            </a:fld>
            <a:endParaRPr lang="nl-NL"/>
          </a:p>
        </p:txBody>
      </p:sp>
      <p:sp>
        <p:nvSpPr>
          <p:cNvPr id="20" name="Tijdelijke aanduiding voor voettekst 4"/>
          <p:cNvSpPr>
            <a:spLocks noGrp="1"/>
          </p:cNvSpPr>
          <p:nvPr>
            <p:ph type="ftr" sz="quarter" idx="3"/>
          </p:nvPr>
        </p:nvSpPr>
        <p:spPr bwMode="auto">
          <a:xfrm>
            <a:off x="1577394" y="6539793"/>
            <a:ext cx="4399600" cy="259173"/>
          </a:xfrm>
          <a:prstGeom prst="rect">
            <a:avLst/>
          </a:prstGeom>
          <a:noFill/>
          <a:ln w="9525">
            <a:noFill/>
            <a:miter lim="800000"/>
            <a:headEnd/>
            <a:tailEnd/>
          </a:ln>
        </p:spPr>
        <p:txBody>
          <a:bodyPr vert="horz" wrap="square" lIns="79726" tIns="39864" rIns="79726" bIns="39864" numCol="1" anchor="t" anchorCtr="0" compatLnSpc="1">
            <a:prstTxWarp prst="textNoShape">
              <a:avLst/>
            </a:prstTxWarp>
          </a:bodyPr>
          <a:lstStyle>
            <a:lvl1pPr>
              <a:spcBef>
                <a:spcPct val="0"/>
              </a:spcBef>
              <a:defRPr sz="900">
                <a:solidFill>
                  <a:srgbClr val="00275D"/>
                </a:solidFill>
                <a:cs typeface="+mn-cs"/>
              </a:defRPr>
            </a:lvl1pPr>
          </a:lstStyle>
          <a:p>
            <a:pPr defTabSz="912787" fontAlgn="base">
              <a:spcAft>
                <a:spcPct val="0"/>
              </a:spcAft>
            </a:pPr>
            <a:endParaRPr lang="en-GB"/>
          </a:p>
        </p:txBody>
      </p:sp>
      <p:sp>
        <p:nvSpPr>
          <p:cNvPr id="21" name="Tijdelijke aanduiding voor dianummer 5"/>
          <p:cNvSpPr>
            <a:spLocks noGrp="1"/>
          </p:cNvSpPr>
          <p:nvPr>
            <p:ph type="sldNum" sz="quarter" idx="4"/>
          </p:nvPr>
        </p:nvSpPr>
        <p:spPr bwMode="auto">
          <a:xfrm>
            <a:off x="112672" y="6539793"/>
            <a:ext cx="1345264" cy="259173"/>
          </a:xfrm>
          <a:prstGeom prst="rect">
            <a:avLst/>
          </a:prstGeom>
          <a:noFill/>
          <a:ln w="9525">
            <a:noFill/>
            <a:miter lim="800000"/>
            <a:headEnd/>
            <a:tailEnd/>
          </a:ln>
        </p:spPr>
        <p:txBody>
          <a:bodyPr vert="horz" wrap="square" lIns="79726" tIns="39864" rIns="79726" bIns="39864" numCol="1" anchor="t" anchorCtr="0" compatLnSpc="1">
            <a:prstTxWarp prst="textNoShape">
              <a:avLst/>
            </a:prstTxWarp>
          </a:bodyPr>
          <a:lstStyle>
            <a:lvl1pPr>
              <a:spcBef>
                <a:spcPct val="0"/>
              </a:spcBef>
              <a:defRPr sz="900">
                <a:solidFill>
                  <a:srgbClr val="00275D"/>
                </a:solidFill>
                <a:cs typeface="+mn-cs"/>
              </a:defRPr>
            </a:lvl1pPr>
          </a:lstStyle>
          <a:p>
            <a:pPr defTabSz="912787" fontAlgn="base">
              <a:spcAft>
                <a:spcPct val="0"/>
              </a:spcAft>
            </a:pPr>
            <a:fld id="{C1482621-AE00-4B87-B063-07BC0F8A2155}" type="slidenum">
              <a:rPr lang="nl-NL"/>
              <a:pPr defTabSz="912787" fontAlgn="base">
                <a:spcAft>
                  <a:spcPct val="0"/>
                </a:spcAft>
              </a:pPr>
              <a:t>‹#›</a:t>
            </a:fld>
            <a:endParaRPr lang="nl-NL"/>
          </a:p>
        </p:txBody>
      </p:sp>
      <p:sp>
        <p:nvSpPr>
          <p:cNvPr id="2" name="Tijdelijke aanduiding voor titel 1"/>
          <p:cNvSpPr>
            <a:spLocks noGrp="1"/>
          </p:cNvSpPr>
          <p:nvPr>
            <p:ph type="title"/>
          </p:nvPr>
        </p:nvSpPr>
        <p:spPr>
          <a:xfrm>
            <a:off x="1577394" y="253414"/>
            <a:ext cx="7179724" cy="584579"/>
          </a:xfrm>
          <a:prstGeom prst="rect">
            <a:avLst/>
          </a:prstGeom>
        </p:spPr>
        <p:txBody>
          <a:bodyPr vert="horz" wrap="square" lIns="0" tIns="0" rIns="0" bIns="0" numCol="1" anchor="b" anchorCtr="0" compatLnSpc="1">
            <a:prstTxWarp prst="textNoShape">
              <a:avLst/>
            </a:prstTxWarp>
            <a:noAutofit/>
          </a:bodyPr>
          <a:lstStyle/>
          <a:p>
            <a:pPr lvl="0"/>
            <a:r>
              <a:rPr lang="nl-NL" smtClean="0"/>
              <a:t>Klik om de stijl te bewerken</a:t>
            </a:r>
          </a:p>
        </p:txBody>
      </p:sp>
      <p:sp>
        <p:nvSpPr>
          <p:cNvPr id="3089" name="Tijdelijke aanduiding voor tekst 2"/>
          <p:cNvSpPr>
            <a:spLocks noGrp="1"/>
          </p:cNvSpPr>
          <p:nvPr>
            <p:ph type="body" idx="1"/>
          </p:nvPr>
        </p:nvSpPr>
        <p:spPr bwMode="auto">
          <a:xfrm>
            <a:off x="1577394" y="1353458"/>
            <a:ext cx="7206873" cy="46003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Tree>
    <p:extLst>
      <p:ext uri="{BB962C8B-B14F-4D97-AF65-F5344CB8AC3E}">
        <p14:creationId xmlns:p14="http://schemas.microsoft.com/office/powerpoint/2010/main" val="2906484539"/>
      </p:ext>
    </p:extLst>
  </p:cSld>
  <p:clrMap bg1="lt1" tx1="dk1" bg2="lt2" tx2="dk2" accent1="accent1" accent2="accent2" accent3="accent3" accent4="accent4" accent5="accent5" accent6="accent6" hlink="hlink" folHlink="folHlink"/>
  <p:sldLayoutIdLst>
    <p:sldLayoutId id="2147483700" r:id="rId1"/>
    <p:sldLayoutId id="2147483701" r:id="rId2"/>
  </p:sldLayoutIdLst>
  <p:transition>
    <p:fade/>
  </p:transition>
  <p:timing>
    <p:tnLst>
      <p:par>
        <p:cTn id="1" dur="indefinite" restart="never" nodeType="tmRoot"/>
      </p:par>
    </p:tnLst>
  </p:timing>
  <p:hf sldNum="0" hdr="0" ftr="0" dt="0"/>
  <p:txStyles>
    <p:titleStyle>
      <a:lvl1pPr algn="l" defTabSz="914179" rtl="0" fontAlgn="base">
        <a:spcBef>
          <a:spcPct val="0"/>
        </a:spcBef>
        <a:spcAft>
          <a:spcPct val="0"/>
        </a:spcAft>
        <a:defRPr sz="1800" kern="1200" cap="all">
          <a:solidFill>
            <a:srgbClr val="00275D"/>
          </a:solidFill>
          <a:latin typeface="+mj-lt"/>
          <a:ea typeface="+mj-ea"/>
          <a:cs typeface="+mj-cs"/>
        </a:defRPr>
      </a:lvl1pPr>
      <a:lvl2pPr algn="l" defTabSz="914179" rtl="0" fontAlgn="base">
        <a:spcBef>
          <a:spcPct val="0"/>
        </a:spcBef>
        <a:spcAft>
          <a:spcPct val="0"/>
        </a:spcAft>
        <a:defRPr sz="1800">
          <a:solidFill>
            <a:srgbClr val="00275D"/>
          </a:solidFill>
          <a:latin typeface="Arial" charset="0"/>
          <a:cs typeface="Arial" charset="0"/>
        </a:defRPr>
      </a:lvl2pPr>
      <a:lvl3pPr algn="l" defTabSz="914179" rtl="0" fontAlgn="base">
        <a:spcBef>
          <a:spcPct val="0"/>
        </a:spcBef>
        <a:spcAft>
          <a:spcPct val="0"/>
        </a:spcAft>
        <a:defRPr sz="1800">
          <a:solidFill>
            <a:srgbClr val="00275D"/>
          </a:solidFill>
          <a:latin typeface="Arial" charset="0"/>
          <a:cs typeface="Arial" charset="0"/>
        </a:defRPr>
      </a:lvl3pPr>
      <a:lvl4pPr algn="l" defTabSz="914179" rtl="0" fontAlgn="base">
        <a:spcBef>
          <a:spcPct val="0"/>
        </a:spcBef>
        <a:spcAft>
          <a:spcPct val="0"/>
        </a:spcAft>
        <a:defRPr sz="1800">
          <a:solidFill>
            <a:srgbClr val="00275D"/>
          </a:solidFill>
          <a:latin typeface="Arial" charset="0"/>
          <a:cs typeface="Arial" charset="0"/>
        </a:defRPr>
      </a:lvl4pPr>
      <a:lvl5pPr algn="l" defTabSz="914179" rtl="0" fontAlgn="base">
        <a:spcBef>
          <a:spcPct val="0"/>
        </a:spcBef>
        <a:spcAft>
          <a:spcPct val="0"/>
        </a:spcAft>
        <a:defRPr sz="1800">
          <a:solidFill>
            <a:srgbClr val="00275D"/>
          </a:solidFill>
          <a:latin typeface="Arial" charset="0"/>
          <a:cs typeface="Arial" charset="0"/>
        </a:defRPr>
      </a:lvl5pPr>
      <a:lvl6pPr marL="400736" algn="l" defTabSz="914179" rtl="0" fontAlgn="base">
        <a:spcBef>
          <a:spcPct val="0"/>
        </a:spcBef>
        <a:spcAft>
          <a:spcPct val="0"/>
        </a:spcAft>
        <a:defRPr sz="1800">
          <a:solidFill>
            <a:srgbClr val="00275D"/>
          </a:solidFill>
          <a:latin typeface="Arial" charset="0"/>
          <a:cs typeface="Arial" charset="0"/>
        </a:defRPr>
      </a:lvl6pPr>
      <a:lvl7pPr marL="801472" algn="l" defTabSz="914179" rtl="0" fontAlgn="base">
        <a:spcBef>
          <a:spcPct val="0"/>
        </a:spcBef>
        <a:spcAft>
          <a:spcPct val="0"/>
        </a:spcAft>
        <a:defRPr sz="1800">
          <a:solidFill>
            <a:srgbClr val="00275D"/>
          </a:solidFill>
          <a:latin typeface="Arial" charset="0"/>
          <a:cs typeface="Arial" charset="0"/>
        </a:defRPr>
      </a:lvl7pPr>
      <a:lvl8pPr marL="1202207" algn="l" defTabSz="914179" rtl="0" fontAlgn="base">
        <a:spcBef>
          <a:spcPct val="0"/>
        </a:spcBef>
        <a:spcAft>
          <a:spcPct val="0"/>
        </a:spcAft>
        <a:defRPr sz="1800">
          <a:solidFill>
            <a:srgbClr val="00275D"/>
          </a:solidFill>
          <a:latin typeface="Arial" charset="0"/>
          <a:cs typeface="Arial" charset="0"/>
        </a:defRPr>
      </a:lvl8pPr>
      <a:lvl9pPr marL="1602943" algn="l" defTabSz="914179" rtl="0" fontAlgn="base">
        <a:spcBef>
          <a:spcPct val="0"/>
        </a:spcBef>
        <a:spcAft>
          <a:spcPct val="0"/>
        </a:spcAft>
        <a:defRPr sz="1800">
          <a:solidFill>
            <a:srgbClr val="00275D"/>
          </a:solidFill>
          <a:latin typeface="Arial" charset="0"/>
          <a:cs typeface="Arial" charset="0"/>
        </a:defRPr>
      </a:lvl9pPr>
    </p:titleStyle>
    <p:bodyStyle>
      <a:lvl1pPr marL="342295" indent="-342295" algn="l" defTabSz="914179" rtl="0" fontAlgn="base">
        <a:spcBef>
          <a:spcPct val="20000"/>
        </a:spcBef>
        <a:spcAft>
          <a:spcPct val="0"/>
        </a:spcAft>
        <a:buFont typeface="Arial" charset="0"/>
        <a:buChar char="•"/>
        <a:defRPr kern="1200">
          <a:solidFill>
            <a:srgbClr val="00275D"/>
          </a:solidFill>
          <a:latin typeface="+mn-lt"/>
          <a:ea typeface="+mn-ea"/>
          <a:cs typeface="+mn-cs"/>
        </a:defRPr>
      </a:lvl1pPr>
      <a:lvl2pPr marL="741640" indent="-286637" algn="l" defTabSz="914179" rtl="0" fontAlgn="base">
        <a:spcBef>
          <a:spcPct val="20000"/>
        </a:spcBef>
        <a:spcAft>
          <a:spcPct val="0"/>
        </a:spcAft>
        <a:buFont typeface="Arial" charset="0"/>
        <a:buChar char="–"/>
        <a:defRPr kern="1200">
          <a:solidFill>
            <a:srgbClr val="00275D"/>
          </a:solidFill>
          <a:latin typeface="+mn-lt"/>
          <a:ea typeface="+mn-ea"/>
          <a:cs typeface="+mn-cs"/>
        </a:defRPr>
      </a:lvl2pPr>
      <a:lvl3pPr marL="1142376" indent="-228197" algn="l" defTabSz="914179" rtl="0" fontAlgn="base">
        <a:spcBef>
          <a:spcPct val="20000"/>
        </a:spcBef>
        <a:spcAft>
          <a:spcPct val="0"/>
        </a:spcAft>
        <a:buFont typeface="Arial" charset="0"/>
        <a:buChar char="•"/>
        <a:defRPr kern="1200">
          <a:solidFill>
            <a:srgbClr val="00275D"/>
          </a:solidFill>
          <a:latin typeface="+mn-lt"/>
          <a:ea typeface="+mn-ea"/>
          <a:cs typeface="+mn-cs"/>
        </a:defRPr>
      </a:lvl3pPr>
      <a:lvl4pPr marL="1598769" indent="-230980" algn="l" defTabSz="914179" rtl="0" fontAlgn="base">
        <a:spcBef>
          <a:spcPct val="20000"/>
        </a:spcBef>
        <a:spcAft>
          <a:spcPct val="0"/>
        </a:spcAft>
        <a:buFont typeface="Arial" charset="0"/>
        <a:buChar char="–"/>
        <a:defRPr kern="1200">
          <a:solidFill>
            <a:srgbClr val="00275D"/>
          </a:solidFill>
          <a:latin typeface="+mn-lt"/>
          <a:ea typeface="+mn-ea"/>
          <a:cs typeface="+mn-cs"/>
        </a:defRPr>
      </a:lvl4pPr>
      <a:lvl5pPr marL="2055163" indent="-226806" algn="l" defTabSz="914179" rtl="0" fontAlgn="base">
        <a:spcBef>
          <a:spcPct val="20000"/>
        </a:spcBef>
        <a:spcAft>
          <a:spcPct val="0"/>
        </a:spcAft>
        <a:buFont typeface="Arial" charset="0"/>
        <a:buChar char="»"/>
        <a:defRPr kern="1200">
          <a:solidFill>
            <a:srgbClr val="00275D"/>
          </a:solidFill>
          <a:latin typeface="+mn-lt"/>
          <a:ea typeface="+mn-ea"/>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ijdelijke aanduiding voor datum 3"/>
          <p:cNvSpPr>
            <a:spLocks noGrp="1"/>
          </p:cNvSpPr>
          <p:nvPr>
            <p:ph type="dt" sz="half" idx="2"/>
          </p:nvPr>
        </p:nvSpPr>
        <p:spPr bwMode="auto">
          <a:xfrm>
            <a:off x="6039438" y="6539793"/>
            <a:ext cx="1404994" cy="259173"/>
          </a:xfrm>
          <a:prstGeom prst="rect">
            <a:avLst/>
          </a:prstGeom>
          <a:noFill/>
          <a:ln w="9525">
            <a:noFill/>
            <a:miter lim="800000"/>
            <a:headEnd/>
            <a:tailEnd/>
          </a:ln>
        </p:spPr>
        <p:txBody>
          <a:bodyPr vert="horz" wrap="square" lIns="90959" tIns="45481" rIns="90959" bIns="45481" numCol="1" anchor="t" anchorCtr="0" compatLnSpc="1">
            <a:prstTxWarp prst="textNoShape">
              <a:avLst/>
            </a:prstTxWarp>
          </a:bodyPr>
          <a:lstStyle>
            <a:lvl1pPr>
              <a:spcBef>
                <a:spcPct val="0"/>
              </a:spcBef>
              <a:defRPr sz="855">
                <a:solidFill>
                  <a:srgbClr val="00275D"/>
                </a:solidFill>
                <a:cs typeface="+mn-cs"/>
              </a:defRPr>
            </a:lvl1pPr>
          </a:lstStyle>
          <a:p>
            <a:pPr defTabSz="890501" fontAlgn="base">
              <a:spcAft>
                <a:spcPct val="0"/>
              </a:spcAft>
            </a:pPr>
            <a:fld id="{9E17E7F7-6BB6-470D-BD23-0C28E9B81CEE}" type="datetime1">
              <a:rPr lang="nl-NL" smtClean="0"/>
              <a:pPr defTabSz="890501" fontAlgn="base">
                <a:spcAft>
                  <a:spcPct val="0"/>
                </a:spcAft>
              </a:pPr>
              <a:t>7-3-2014</a:t>
            </a:fld>
            <a:endParaRPr lang="nl-NL"/>
          </a:p>
        </p:txBody>
      </p:sp>
      <p:sp>
        <p:nvSpPr>
          <p:cNvPr id="20" name="Tijdelijke aanduiding voor voettekst 4"/>
          <p:cNvSpPr>
            <a:spLocks noGrp="1"/>
          </p:cNvSpPr>
          <p:nvPr>
            <p:ph type="ftr" sz="quarter" idx="3"/>
          </p:nvPr>
        </p:nvSpPr>
        <p:spPr bwMode="auto">
          <a:xfrm>
            <a:off x="1577394" y="6539793"/>
            <a:ext cx="4399600" cy="259173"/>
          </a:xfrm>
          <a:prstGeom prst="rect">
            <a:avLst/>
          </a:prstGeom>
          <a:noFill/>
          <a:ln w="9525">
            <a:noFill/>
            <a:miter lim="800000"/>
            <a:headEnd/>
            <a:tailEnd/>
          </a:ln>
        </p:spPr>
        <p:txBody>
          <a:bodyPr vert="horz" wrap="square" lIns="90959" tIns="45481" rIns="90959" bIns="45481" numCol="1" anchor="t" anchorCtr="0" compatLnSpc="1">
            <a:prstTxWarp prst="textNoShape">
              <a:avLst/>
            </a:prstTxWarp>
          </a:bodyPr>
          <a:lstStyle>
            <a:lvl1pPr>
              <a:spcBef>
                <a:spcPct val="0"/>
              </a:spcBef>
              <a:defRPr sz="855">
                <a:solidFill>
                  <a:srgbClr val="00275D"/>
                </a:solidFill>
                <a:cs typeface="+mn-cs"/>
              </a:defRPr>
            </a:lvl1pPr>
          </a:lstStyle>
          <a:p>
            <a:pPr defTabSz="890501" fontAlgn="base">
              <a:spcAft>
                <a:spcPct val="0"/>
              </a:spcAft>
            </a:pPr>
            <a:endParaRPr lang="en-GB"/>
          </a:p>
        </p:txBody>
      </p:sp>
      <p:sp>
        <p:nvSpPr>
          <p:cNvPr id="21" name="Tijdelijke aanduiding voor dianummer 5"/>
          <p:cNvSpPr>
            <a:spLocks noGrp="1"/>
          </p:cNvSpPr>
          <p:nvPr>
            <p:ph type="sldNum" sz="quarter" idx="4"/>
          </p:nvPr>
        </p:nvSpPr>
        <p:spPr bwMode="auto">
          <a:xfrm>
            <a:off x="112672" y="6539793"/>
            <a:ext cx="1345264" cy="259173"/>
          </a:xfrm>
          <a:prstGeom prst="rect">
            <a:avLst/>
          </a:prstGeom>
          <a:noFill/>
          <a:ln w="9525">
            <a:noFill/>
            <a:miter lim="800000"/>
            <a:headEnd/>
            <a:tailEnd/>
          </a:ln>
        </p:spPr>
        <p:txBody>
          <a:bodyPr vert="horz" wrap="square" lIns="90959" tIns="45481" rIns="90959" bIns="45481" numCol="1" anchor="t" anchorCtr="0" compatLnSpc="1">
            <a:prstTxWarp prst="textNoShape">
              <a:avLst/>
            </a:prstTxWarp>
          </a:bodyPr>
          <a:lstStyle>
            <a:lvl1pPr>
              <a:spcBef>
                <a:spcPct val="0"/>
              </a:spcBef>
              <a:defRPr sz="855">
                <a:solidFill>
                  <a:srgbClr val="00275D"/>
                </a:solidFill>
                <a:cs typeface="+mn-cs"/>
              </a:defRPr>
            </a:lvl1pPr>
          </a:lstStyle>
          <a:p>
            <a:pPr defTabSz="890501" fontAlgn="base">
              <a:spcAft>
                <a:spcPct val="0"/>
              </a:spcAft>
            </a:pPr>
            <a:fld id="{C1482621-AE00-4B87-B063-07BC0F8A2155}" type="slidenum">
              <a:rPr lang="nl-NL" smtClean="0"/>
              <a:pPr defTabSz="890501" fontAlgn="base">
                <a:spcAft>
                  <a:spcPct val="0"/>
                </a:spcAft>
              </a:pPr>
              <a:t>‹#›</a:t>
            </a:fld>
            <a:endParaRPr lang="nl-NL"/>
          </a:p>
        </p:txBody>
      </p:sp>
      <p:sp>
        <p:nvSpPr>
          <p:cNvPr id="2" name="Tijdelijke aanduiding voor titel 1"/>
          <p:cNvSpPr>
            <a:spLocks noGrp="1"/>
          </p:cNvSpPr>
          <p:nvPr>
            <p:ph type="title"/>
          </p:nvPr>
        </p:nvSpPr>
        <p:spPr>
          <a:xfrm>
            <a:off x="1577394" y="253414"/>
            <a:ext cx="7179724" cy="584579"/>
          </a:xfrm>
          <a:prstGeom prst="rect">
            <a:avLst/>
          </a:prstGeom>
        </p:spPr>
        <p:txBody>
          <a:bodyPr vert="horz" wrap="square" lIns="0" tIns="0" rIns="0" bIns="0" numCol="1" anchor="b" anchorCtr="0" compatLnSpc="1">
            <a:prstTxWarp prst="textNoShape">
              <a:avLst/>
            </a:prstTxWarp>
            <a:noAutofit/>
          </a:bodyPr>
          <a:lstStyle/>
          <a:p>
            <a:pPr lvl="0"/>
            <a:r>
              <a:rPr lang="nl-NL" smtClean="0"/>
              <a:t>Klik om de stijl te bewerken</a:t>
            </a:r>
          </a:p>
        </p:txBody>
      </p:sp>
      <p:sp>
        <p:nvSpPr>
          <p:cNvPr id="3089" name="Tijdelijke aanduiding voor tekst 2"/>
          <p:cNvSpPr>
            <a:spLocks noGrp="1"/>
          </p:cNvSpPr>
          <p:nvPr>
            <p:ph type="body" idx="1"/>
          </p:nvPr>
        </p:nvSpPr>
        <p:spPr bwMode="auto">
          <a:xfrm>
            <a:off x="1577394" y="1353458"/>
            <a:ext cx="7206873" cy="46003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Tree>
    <p:extLst>
      <p:ext uri="{BB962C8B-B14F-4D97-AF65-F5344CB8AC3E}">
        <p14:creationId xmlns:p14="http://schemas.microsoft.com/office/powerpoint/2010/main" val="2502619260"/>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p:fade/>
  </p:transition>
  <p:timing>
    <p:tnLst>
      <p:par>
        <p:cTn id="1" dur="indefinite" restart="never" nodeType="tmRoot"/>
      </p:par>
    </p:tnLst>
  </p:timing>
  <p:hf hdr="0" ftr="0" dt="0"/>
  <p:txStyles>
    <p:titleStyle>
      <a:lvl1pPr algn="l" defTabSz="891859" rtl="0" eaLnBrk="1" fontAlgn="base" hangingPunct="1">
        <a:spcBef>
          <a:spcPct val="0"/>
        </a:spcBef>
        <a:spcAft>
          <a:spcPct val="0"/>
        </a:spcAft>
        <a:defRPr sz="1796" kern="1200" cap="all">
          <a:solidFill>
            <a:srgbClr val="00275D"/>
          </a:solidFill>
          <a:latin typeface="+mj-lt"/>
          <a:ea typeface="+mj-ea"/>
          <a:cs typeface="+mj-cs"/>
        </a:defRPr>
      </a:lvl1pPr>
      <a:lvl2pPr algn="l" defTabSz="891859" rtl="0" eaLnBrk="1" fontAlgn="base" hangingPunct="1">
        <a:spcBef>
          <a:spcPct val="0"/>
        </a:spcBef>
        <a:spcAft>
          <a:spcPct val="0"/>
        </a:spcAft>
        <a:defRPr sz="1796">
          <a:solidFill>
            <a:srgbClr val="00275D"/>
          </a:solidFill>
          <a:latin typeface="Arial" charset="0"/>
          <a:cs typeface="Arial" charset="0"/>
        </a:defRPr>
      </a:lvl2pPr>
      <a:lvl3pPr algn="l" defTabSz="891859" rtl="0" eaLnBrk="1" fontAlgn="base" hangingPunct="1">
        <a:spcBef>
          <a:spcPct val="0"/>
        </a:spcBef>
        <a:spcAft>
          <a:spcPct val="0"/>
        </a:spcAft>
        <a:defRPr sz="1796">
          <a:solidFill>
            <a:srgbClr val="00275D"/>
          </a:solidFill>
          <a:latin typeface="Arial" charset="0"/>
          <a:cs typeface="Arial" charset="0"/>
        </a:defRPr>
      </a:lvl3pPr>
      <a:lvl4pPr algn="l" defTabSz="891859" rtl="0" eaLnBrk="1" fontAlgn="base" hangingPunct="1">
        <a:spcBef>
          <a:spcPct val="0"/>
        </a:spcBef>
        <a:spcAft>
          <a:spcPct val="0"/>
        </a:spcAft>
        <a:defRPr sz="1796">
          <a:solidFill>
            <a:srgbClr val="00275D"/>
          </a:solidFill>
          <a:latin typeface="Arial" charset="0"/>
          <a:cs typeface="Arial" charset="0"/>
        </a:defRPr>
      </a:lvl4pPr>
      <a:lvl5pPr algn="l" defTabSz="891859" rtl="0" eaLnBrk="1" fontAlgn="base" hangingPunct="1">
        <a:spcBef>
          <a:spcPct val="0"/>
        </a:spcBef>
        <a:spcAft>
          <a:spcPct val="0"/>
        </a:spcAft>
        <a:defRPr sz="1796">
          <a:solidFill>
            <a:srgbClr val="00275D"/>
          </a:solidFill>
          <a:latin typeface="Arial" charset="0"/>
          <a:cs typeface="Arial" charset="0"/>
        </a:defRPr>
      </a:lvl5pPr>
      <a:lvl6pPr marL="390952" algn="l" defTabSz="891859" rtl="0" eaLnBrk="1" fontAlgn="base" hangingPunct="1">
        <a:spcBef>
          <a:spcPct val="0"/>
        </a:spcBef>
        <a:spcAft>
          <a:spcPct val="0"/>
        </a:spcAft>
        <a:defRPr sz="1796">
          <a:solidFill>
            <a:srgbClr val="00275D"/>
          </a:solidFill>
          <a:latin typeface="Arial" charset="0"/>
          <a:cs typeface="Arial" charset="0"/>
        </a:defRPr>
      </a:lvl6pPr>
      <a:lvl7pPr marL="781903" algn="l" defTabSz="891859" rtl="0" eaLnBrk="1" fontAlgn="base" hangingPunct="1">
        <a:spcBef>
          <a:spcPct val="0"/>
        </a:spcBef>
        <a:spcAft>
          <a:spcPct val="0"/>
        </a:spcAft>
        <a:defRPr sz="1796">
          <a:solidFill>
            <a:srgbClr val="00275D"/>
          </a:solidFill>
          <a:latin typeface="Arial" charset="0"/>
          <a:cs typeface="Arial" charset="0"/>
        </a:defRPr>
      </a:lvl7pPr>
      <a:lvl8pPr marL="1172855" algn="l" defTabSz="891859" rtl="0" eaLnBrk="1" fontAlgn="base" hangingPunct="1">
        <a:spcBef>
          <a:spcPct val="0"/>
        </a:spcBef>
        <a:spcAft>
          <a:spcPct val="0"/>
        </a:spcAft>
        <a:defRPr sz="1796">
          <a:solidFill>
            <a:srgbClr val="00275D"/>
          </a:solidFill>
          <a:latin typeface="Arial" charset="0"/>
          <a:cs typeface="Arial" charset="0"/>
        </a:defRPr>
      </a:lvl8pPr>
      <a:lvl9pPr marL="1563807" algn="l" defTabSz="891859" rtl="0" eaLnBrk="1" fontAlgn="base" hangingPunct="1">
        <a:spcBef>
          <a:spcPct val="0"/>
        </a:spcBef>
        <a:spcAft>
          <a:spcPct val="0"/>
        </a:spcAft>
        <a:defRPr sz="1796">
          <a:solidFill>
            <a:srgbClr val="00275D"/>
          </a:solidFill>
          <a:latin typeface="Arial" charset="0"/>
          <a:cs typeface="Arial" charset="0"/>
        </a:defRPr>
      </a:lvl9pPr>
    </p:titleStyle>
    <p:bodyStyle>
      <a:lvl1pPr marL="333938" indent="-333938" algn="l" defTabSz="891859" rtl="0" eaLnBrk="1" fontAlgn="base" hangingPunct="1">
        <a:spcBef>
          <a:spcPct val="20000"/>
        </a:spcBef>
        <a:spcAft>
          <a:spcPct val="0"/>
        </a:spcAft>
        <a:buFont typeface="Arial" charset="0"/>
        <a:buChar char="•"/>
        <a:defRPr kern="1200">
          <a:solidFill>
            <a:srgbClr val="00275D"/>
          </a:solidFill>
          <a:latin typeface="+mn-lt"/>
          <a:ea typeface="+mn-ea"/>
          <a:cs typeface="+mn-cs"/>
        </a:defRPr>
      </a:lvl1pPr>
      <a:lvl2pPr marL="723533" indent="-279639" algn="l" defTabSz="891859" rtl="0" eaLnBrk="1" fontAlgn="base" hangingPunct="1">
        <a:spcBef>
          <a:spcPct val="20000"/>
        </a:spcBef>
        <a:spcAft>
          <a:spcPct val="0"/>
        </a:spcAft>
        <a:buFont typeface="Arial" charset="0"/>
        <a:buChar char="–"/>
        <a:defRPr kern="1200">
          <a:solidFill>
            <a:srgbClr val="00275D"/>
          </a:solidFill>
          <a:latin typeface="+mn-lt"/>
          <a:ea typeface="+mn-ea"/>
          <a:cs typeface="+mn-cs"/>
        </a:defRPr>
      </a:lvl2pPr>
      <a:lvl3pPr marL="1114484" indent="-222625" algn="l" defTabSz="891859" rtl="0" eaLnBrk="1" fontAlgn="base" hangingPunct="1">
        <a:spcBef>
          <a:spcPct val="20000"/>
        </a:spcBef>
        <a:spcAft>
          <a:spcPct val="0"/>
        </a:spcAft>
        <a:buFont typeface="Arial" charset="0"/>
        <a:buChar char="•"/>
        <a:defRPr kern="1200">
          <a:solidFill>
            <a:srgbClr val="00275D"/>
          </a:solidFill>
          <a:latin typeface="+mn-lt"/>
          <a:ea typeface="+mn-ea"/>
          <a:cs typeface="+mn-cs"/>
        </a:defRPr>
      </a:lvl3pPr>
      <a:lvl4pPr marL="1559735" indent="-225340" algn="l" defTabSz="891859" rtl="0" eaLnBrk="1" fontAlgn="base" hangingPunct="1">
        <a:spcBef>
          <a:spcPct val="20000"/>
        </a:spcBef>
        <a:spcAft>
          <a:spcPct val="0"/>
        </a:spcAft>
        <a:buFont typeface="Arial" charset="0"/>
        <a:buChar char="–"/>
        <a:defRPr kern="1200">
          <a:solidFill>
            <a:srgbClr val="00275D"/>
          </a:solidFill>
          <a:latin typeface="+mn-lt"/>
          <a:ea typeface="+mn-ea"/>
          <a:cs typeface="+mn-cs"/>
        </a:defRPr>
      </a:lvl4pPr>
      <a:lvl5pPr marL="2004985" indent="-221268" algn="l" defTabSz="891859" rtl="0" eaLnBrk="1" fontAlgn="base" hangingPunct="1">
        <a:spcBef>
          <a:spcPct val="20000"/>
        </a:spcBef>
        <a:spcAft>
          <a:spcPct val="0"/>
        </a:spcAft>
        <a:buFont typeface="Arial" charset="0"/>
        <a:buChar char="»"/>
        <a:defRPr kern="1200">
          <a:solidFill>
            <a:srgbClr val="00275D"/>
          </a:solidFill>
          <a:latin typeface="+mn-lt"/>
          <a:ea typeface="+mn-ea"/>
          <a:cs typeface="+mn-cs"/>
        </a:defRPr>
      </a:lvl5pPr>
      <a:lvl6pPr marL="2452772" indent="-222979" algn="l" defTabSz="891917" rtl="0" eaLnBrk="1" latinLnBrk="0" hangingPunct="1">
        <a:spcBef>
          <a:spcPct val="20000"/>
        </a:spcBef>
        <a:buFont typeface="Arial" pitchFamily="34" charset="0"/>
        <a:buChar char="•"/>
        <a:defRPr sz="1967" kern="1200">
          <a:solidFill>
            <a:schemeClr val="tx1"/>
          </a:solidFill>
          <a:latin typeface="+mn-lt"/>
          <a:ea typeface="+mn-ea"/>
          <a:cs typeface="+mn-cs"/>
        </a:defRPr>
      </a:lvl6pPr>
      <a:lvl7pPr marL="2898731" indent="-222979" algn="l" defTabSz="891917" rtl="0" eaLnBrk="1" latinLnBrk="0" hangingPunct="1">
        <a:spcBef>
          <a:spcPct val="20000"/>
        </a:spcBef>
        <a:buFont typeface="Arial" pitchFamily="34" charset="0"/>
        <a:buChar char="•"/>
        <a:defRPr sz="1967" kern="1200">
          <a:solidFill>
            <a:schemeClr val="tx1"/>
          </a:solidFill>
          <a:latin typeface="+mn-lt"/>
          <a:ea typeface="+mn-ea"/>
          <a:cs typeface="+mn-cs"/>
        </a:defRPr>
      </a:lvl7pPr>
      <a:lvl8pPr marL="3344689" indent="-222979" algn="l" defTabSz="891917" rtl="0" eaLnBrk="1" latinLnBrk="0" hangingPunct="1">
        <a:spcBef>
          <a:spcPct val="20000"/>
        </a:spcBef>
        <a:buFont typeface="Arial" pitchFamily="34" charset="0"/>
        <a:buChar char="•"/>
        <a:defRPr sz="1967" kern="1200">
          <a:solidFill>
            <a:schemeClr val="tx1"/>
          </a:solidFill>
          <a:latin typeface="+mn-lt"/>
          <a:ea typeface="+mn-ea"/>
          <a:cs typeface="+mn-cs"/>
        </a:defRPr>
      </a:lvl8pPr>
      <a:lvl9pPr marL="3790648" indent="-222979" algn="l" defTabSz="891917" rtl="0" eaLnBrk="1" latinLnBrk="0" hangingPunct="1">
        <a:spcBef>
          <a:spcPct val="20000"/>
        </a:spcBef>
        <a:buFont typeface="Arial" pitchFamily="34" charset="0"/>
        <a:buChar char="•"/>
        <a:defRPr sz="1967" kern="1200">
          <a:solidFill>
            <a:schemeClr val="tx1"/>
          </a:solidFill>
          <a:latin typeface="+mn-lt"/>
          <a:ea typeface="+mn-ea"/>
          <a:cs typeface="+mn-cs"/>
        </a:defRPr>
      </a:lvl9pPr>
    </p:bodyStyle>
    <p:otherStyle>
      <a:defPPr>
        <a:defRPr lang="en-US"/>
      </a:defPPr>
      <a:lvl1pPr marL="0" algn="l" defTabSz="781903" rtl="0" eaLnBrk="1" latinLnBrk="0" hangingPunct="1">
        <a:defRPr sz="1539" kern="1200">
          <a:solidFill>
            <a:schemeClr val="tx1"/>
          </a:solidFill>
          <a:latin typeface="+mn-lt"/>
          <a:ea typeface="+mn-ea"/>
          <a:cs typeface="+mn-cs"/>
        </a:defRPr>
      </a:lvl1pPr>
      <a:lvl2pPr marL="390952" algn="l" defTabSz="781903" rtl="0" eaLnBrk="1" latinLnBrk="0" hangingPunct="1">
        <a:defRPr sz="1539" kern="1200">
          <a:solidFill>
            <a:schemeClr val="tx1"/>
          </a:solidFill>
          <a:latin typeface="+mn-lt"/>
          <a:ea typeface="+mn-ea"/>
          <a:cs typeface="+mn-cs"/>
        </a:defRPr>
      </a:lvl2pPr>
      <a:lvl3pPr marL="781903" algn="l" defTabSz="781903" rtl="0" eaLnBrk="1" latinLnBrk="0" hangingPunct="1">
        <a:defRPr sz="1539" kern="1200">
          <a:solidFill>
            <a:schemeClr val="tx1"/>
          </a:solidFill>
          <a:latin typeface="+mn-lt"/>
          <a:ea typeface="+mn-ea"/>
          <a:cs typeface="+mn-cs"/>
        </a:defRPr>
      </a:lvl3pPr>
      <a:lvl4pPr marL="1172855" algn="l" defTabSz="781903" rtl="0" eaLnBrk="1" latinLnBrk="0" hangingPunct="1">
        <a:defRPr sz="1539" kern="1200">
          <a:solidFill>
            <a:schemeClr val="tx1"/>
          </a:solidFill>
          <a:latin typeface="+mn-lt"/>
          <a:ea typeface="+mn-ea"/>
          <a:cs typeface="+mn-cs"/>
        </a:defRPr>
      </a:lvl4pPr>
      <a:lvl5pPr marL="1563807" algn="l" defTabSz="781903" rtl="0" eaLnBrk="1" latinLnBrk="0" hangingPunct="1">
        <a:defRPr sz="1539" kern="1200">
          <a:solidFill>
            <a:schemeClr val="tx1"/>
          </a:solidFill>
          <a:latin typeface="+mn-lt"/>
          <a:ea typeface="+mn-ea"/>
          <a:cs typeface="+mn-cs"/>
        </a:defRPr>
      </a:lvl5pPr>
      <a:lvl6pPr marL="1954759" algn="l" defTabSz="781903" rtl="0" eaLnBrk="1" latinLnBrk="0" hangingPunct="1">
        <a:defRPr sz="1539" kern="1200">
          <a:solidFill>
            <a:schemeClr val="tx1"/>
          </a:solidFill>
          <a:latin typeface="+mn-lt"/>
          <a:ea typeface="+mn-ea"/>
          <a:cs typeface="+mn-cs"/>
        </a:defRPr>
      </a:lvl6pPr>
      <a:lvl7pPr marL="2345710" algn="l" defTabSz="781903" rtl="0" eaLnBrk="1" latinLnBrk="0" hangingPunct="1">
        <a:defRPr sz="1539" kern="1200">
          <a:solidFill>
            <a:schemeClr val="tx1"/>
          </a:solidFill>
          <a:latin typeface="+mn-lt"/>
          <a:ea typeface="+mn-ea"/>
          <a:cs typeface="+mn-cs"/>
        </a:defRPr>
      </a:lvl7pPr>
      <a:lvl8pPr marL="2736662" algn="l" defTabSz="781903" rtl="0" eaLnBrk="1" latinLnBrk="0" hangingPunct="1">
        <a:defRPr sz="1539" kern="1200">
          <a:solidFill>
            <a:schemeClr val="tx1"/>
          </a:solidFill>
          <a:latin typeface="+mn-lt"/>
          <a:ea typeface="+mn-ea"/>
          <a:cs typeface="+mn-cs"/>
        </a:defRPr>
      </a:lvl8pPr>
      <a:lvl9pPr marL="3127614" algn="l" defTabSz="781903" rtl="0" eaLnBrk="1" latinLnBrk="0" hangingPunct="1">
        <a:defRPr sz="153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5.jpe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8.emf"/><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www.google.nl/url?sa=i&amp;rct=j&amp;q=cooperation&amp;source=images&amp;cd=&amp;cad=rja&amp;docid=aIk3XXmlyC3vXM&amp;tbnid=pV7pa7buGTDi6M:&amp;ved=0CAUQjRw&amp;url=http://arstechnica.com/science/2012/09/cooperation-comes-easily-but-thinking-makes-us-selfish/&amp;ei=kDmCUfKrCKmY0QXpl4CYDQ&amp;psig=AFQjCNHfZ7SEihXCL0SnNPGq6Lqas9SDXw&amp;ust=1367575301415336" TargetMode="External"/><Relationship Id="rId7" Type="http://schemas.openxmlformats.org/officeDocument/2006/relationships/hyperlink" Target="http://www.google.nl/url?sa=i&amp;rct=j&amp;q=listen+to+the+market&amp;source=images&amp;cd=&amp;cad=rja&amp;docid=j2VmNaH_mlDT_M&amp;tbnid=i_DcNURdPZ0vBM:&amp;ved=0CAUQjRw&amp;url=http://m.theglobeandmail.com/report-on-business/careers/business-education/b-school-dean-urges-governments-to-listen-to-the-stock-market/article8493368/&amp;ei=bGqCUcCJMujU0QXVvYGgDQ&amp;psig=AFQjCNFbRfobsYpa_HfSRyEHGQCr-Nb6vw&amp;ust=1367587803008131" TargetMode="Externa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8.jpeg"/><Relationship Id="rId5" Type="http://schemas.openxmlformats.org/officeDocument/2006/relationships/hyperlink" Target="http://www.google.nl/url?sa=i&amp;rct=j&amp;q=passion+work&amp;source=images&amp;cd=&amp;cad=rja&amp;docid=o7k_azezKhWAdM&amp;tbnid=HDWqVz-O9I98YM:&amp;ved=0CAUQjRw&amp;url=http://www.barrettrose.com/find-passion-work/&amp;ei=A2mCUd_DFcmN0wWwq4CIAg&amp;psig=AFQjCNHVEhVGfQjzROI5wsBhJLE28Ah8kg&amp;ust=1367586723319930" TargetMode="External"/><Relationship Id="rId10" Type="http://schemas.openxmlformats.org/officeDocument/2006/relationships/image" Target="../media/image60.jpeg"/><Relationship Id="rId4" Type="http://schemas.openxmlformats.org/officeDocument/2006/relationships/image" Target="../media/image57.jpeg"/><Relationship Id="rId9" Type="http://schemas.openxmlformats.org/officeDocument/2006/relationships/hyperlink" Target="http://www.google.nl/url?sa=i&amp;rct=j&amp;q=luck&amp;source=images&amp;cd=&amp;cad=rja&amp;docid=o7XwhMw_UYTPiM&amp;tbnid=FCFIXwgjqCj9dM:&amp;ved=0CAUQjRw&amp;url=http://erikaslighthouse.blogspot.com/2013/03/the-luck-of-irish.html&amp;ei=jmuCUdjXIMWk0AW2noCoBQ&amp;psig=AFQjCNG3roYoBmcUiljlujl-FR9zhGNG6g&amp;ust=1367587990668265"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bwMode="auto">
          <a:xfrm>
            <a:off x="323359" y="2358427"/>
            <a:ext cx="4925963" cy="2246164"/>
          </a:xfrm>
          <a:noFill/>
        </p:spPr>
        <p:txBody>
          <a:bodyPr/>
          <a:lstStyle/>
          <a:p>
            <a:r>
              <a:rPr lang="en-GB" sz="2100" dirty="0"/>
              <a:t>Workshop: “Why keep your business in the family?”</a:t>
            </a:r>
            <a:r>
              <a:rPr lang="en-GB" dirty="0"/>
              <a:t/>
            </a:r>
            <a:br>
              <a:rPr lang="en-GB" dirty="0"/>
            </a:br>
            <a:r>
              <a:rPr lang="en-GB" sz="2800" dirty="0"/>
              <a:t> </a:t>
            </a:r>
            <a:r>
              <a:rPr lang="en-GB" sz="1800" dirty="0"/>
              <a:t/>
            </a:r>
            <a:br>
              <a:rPr lang="en-GB" sz="1800" dirty="0"/>
            </a:br>
            <a:r>
              <a:rPr lang="en-GB" sz="1800" dirty="0"/>
              <a:t>Friday March 7</a:t>
            </a:r>
            <a:r>
              <a:rPr lang="en-GB" sz="1800" baseline="30000" dirty="0"/>
              <a:t>th</a:t>
            </a:r>
            <a:r>
              <a:rPr lang="en-GB" sz="1800" dirty="0"/>
              <a:t> 2014</a:t>
            </a:r>
          </a:p>
        </p:txBody>
      </p:sp>
      <p:sp>
        <p:nvSpPr>
          <p:cNvPr id="7" name="Rectangle 3"/>
          <p:cNvSpPr>
            <a:spLocks noGrp="1"/>
          </p:cNvSpPr>
          <p:nvPr>
            <p:ph type="subTitle" idx="1"/>
          </p:nvPr>
        </p:nvSpPr>
        <p:spPr>
          <a:xfrm>
            <a:off x="417515" y="4875778"/>
            <a:ext cx="4339213" cy="1426890"/>
          </a:xfrm>
        </p:spPr>
        <p:txBody>
          <a:bodyPr/>
          <a:lstStyle/>
          <a:p>
            <a:pPr eaLnBrk="1" hangingPunct="1"/>
            <a:endParaRPr lang="en-GB" sz="1200" dirty="0">
              <a:ea typeface="ＭＳ Ｐゴシック" charset="0"/>
            </a:endParaRPr>
          </a:p>
        </p:txBody>
      </p:sp>
      <p:sp>
        <p:nvSpPr>
          <p:cNvPr id="2" name="Tijdelijke aanduiding voor titel 1"/>
          <p:cNvSpPr>
            <a:spLocks/>
          </p:cNvSpPr>
          <p:nvPr/>
        </p:nvSpPr>
        <p:spPr bwMode="auto">
          <a:xfrm>
            <a:off x="446616" y="1403854"/>
            <a:ext cx="8250777" cy="393078"/>
          </a:xfrm>
          <a:prstGeom prst="rect">
            <a:avLst/>
          </a:prstGeom>
          <a:noFill/>
          <a:ln w="9525">
            <a:noFill/>
            <a:miter lim="800000"/>
            <a:headEnd/>
            <a:tailEnd/>
          </a:ln>
        </p:spPr>
        <p:txBody>
          <a:bodyPr lIns="0" tIns="0" rIns="0" bIns="0" anchor="ctr"/>
          <a:lstStyle/>
          <a:p>
            <a:pPr defTabSz="913534" fontAlgn="base">
              <a:spcBef>
                <a:spcPct val="0"/>
              </a:spcBef>
              <a:spcAft>
                <a:spcPct val="0"/>
              </a:spcAft>
            </a:pPr>
            <a:endParaRPr lang="en-GB" dirty="0">
              <a:solidFill>
                <a:prstClr val="white"/>
              </a:solidFill>
            </a:endParaRPr>
          </a:p>
        </p:txBody>
      </p:sp>
      <p:sp>
        <p:nvSpPr>
          <p:cNvPr id="5" name="TextBox 4"/>
          <p:cNvSpPr txBox="1"/>
          <p:nvPr/>
        </p:nvSpPr>
        <p:spPr>
          <a:xfrm>
            <a:off x="5249320" y="2318721"/>
            <a:ext cx="2093534" cy="357873"/>
          </a:xfrm>
          <a:prstGeom prst="rect">
            <a:avLst/>
          </a:prstGeom>
          <a:noFill/>
        </p:spPr>
        <p:txBody>
          <a:bodyPr wrap="square" lIns="80091" tIns="40046" rIns="80091" bIns="40046" rtlCol="0">
            <a:spAutoFit/>
          </a:bodyPr>
          <a:lstStyle/>
          <a:p>
            <a:pPr defTabSz="912143" fontAlgn="base">
              <a:spcBef>
                <a:spcPct val="50000"/>
              </a:spcBef>
              <a:spcAft>
                <a:spcPct val="0"/>
              </a:spcAft>
            </a:pPr>
            <a:endParaRPr lang="en-US" dirty="0">
              <a:solidFill>
                <a:srgbClr val="6A5546"/>
              </a:solidFill>
            </a:endParaRPr>
          </a:p>
        </p:txBody>
      </p:sp>
    </p:spTree>
    <p:extLst>
      <p:ext uri="{BB962C8B-B14F-4D97-AF65-F5344CB8AC3E}">
        <p14:creationId xmlns:p14="http://schemas.microsoft.com/office/powerpoint/2010/main" val="319521461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hiopaq_LR.jpg"/>
          <p:cNvPicPr>
            <a:picLocks noChangeAspect="1"/>
          </p:cNvPicPr>
          <p:nvPr/>
        </p:nvPicPr>
        <p:blipFill>
          <a:blip r:embed="rId3" cstate="print"/>
          <a:srcRect/>
          <a:stretch>
            <a:fillRect/>
          </a:stretch>
        </p:blipFill>
        <p:spPr>
          <a:xfrm>
            <a:off x="4581028" y="1155253"/>
            <a:ext cx="3675197" cy="3899851"/>
          </a:xfrm>
          <a:prstGeom prst="rect">
            <a:avLst/>
          </a:prstGeom>
        </p:spPr>
      </p:pic>
      <p:sp>
        <p:nvSpPr>
          <p:cNvPr id="2" name="Title 1"/>
          <p:cNvSpPr>
            <a:spLocks noGrp="1"/>
          </p:cNvSpPr>
          <p:nvPr>
            <p:ph type="ctrTitle"/>
          </p:nvPr>
        </p:nvSpPr>
        <p:spPr/>
        <p:txBody>
          <a:bodyPr/>
          <a:lstStyle/>
          <a:p>
            <a:r>
              <a:rPr lang="en-GB" dirty="0"/>
              <a:t>Bioconversion of H</a:t>
            </a:r>
            <a:r>
              <a:rPr lang="en-GB" baseline="-25000" dirty="0"/>
              <a:t>2</a:t>
            </a:r>
            <a:r>
              <a:rPr lang="en-GB" dirty="0"/>
              <a:t>S to </a:t>
            </a:r>
            <a:r>
              <a:rPr lang="en-GB" dirty="0" err="1"/>
              <a:t>sulfur</a:t>
            </a:r>
            <a:endParaRPr lang="nl-NL" dirty="0"/>
          </a:p>
        </p:txBody>
      </p:sp>
      <p:pic>
        <p:nvPicPr>
          <p:cNvPr id="46" name="Picture 4" descr="L:\PR - Marketing materiaal\Foto's\THIOPAQ SCRUBBER\ZWAVEL.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81360" y="1546416"/>
            <a:ext cx="1747829" cy="1429571"/>
          </a:xfrm>
          <a:prstGeom prst="rect">
            <a:avLst/>
          </a:prstGeom>
          <a:noFill/>
        </p:spPr>
      </p:pic>
      <p:pic>
        <p:nvPicPr>
          <p:cNvPr id="8" name="Picture 2" descr="L:\PR - Marketing materiaal\Foto's\THIOPAQ SCRUBBER\2100121 WELtec BioPower-05.jpg"/>
          <p:cNvPicPr>
            <a:picLocks noChangeAspect="1" noChangeArrowheads="1"/>
          </p:cNvPicPr>
          <p:nvPr/>
        </p:nvPicPr>
        <p:blipFill>
          <a:blip r:embed="rId5" cstate="screen"/>
          <a:srcRect/>
          <a:stretch>
            <a:fillRect/>
          </a:stretch>
        </p:blipFill>
        <p:spPr bwMode="auto">
          <a:xfrm>
            <a:off x="613192" y="1820193"/>
            <a:ext cx="3902769" cy="3105508"/>
          </a:xfrm>
          <a:prstGeom prst="rect">
            <a:avLst/>
          </a:prstGeom>
          <a:noFill/>
          <a:ln w="9525">
            <a:noFill/>
            <a:miter lim="800000"/>
            <a:headEnd/>
            <a:tailEnd/>
          </a:ln>
        </p:spPr>
      </p:pic>
      <p:pic>
        <p:nvPicPr>
          <p:cNvPr id="9" name="Picture 2" descr="http://www.bigislandbuzz.com/wp-content/uploads/2009/03/shell-logo-t-300x259.jpg"/>
          <p:cNvPicPr>
            <a:picLocks noChangeAspect="1" noChangeArrowheads="1"/>
          </p:cNvPicPr>
          <p:nvPr/>
        </p:nvPicPr>
        <p:blipFill>
          <a:blip r:embed="rId6" cstate="screen"/>
          <a:srcRect/>
          <a:stretch>
            <a:fillRect/>
          </a:stretch>
        </p:blipFill>
        <p:spPr bwMode="auto">
          <a:xfrm>
            <a:off x="1082975" y="1146549"/>
            <a:ext cx="875765" cy="865724"/>
          </a:xfrm>
          <a:prstGeom prst="rect">
            <a:avLst/>
          </a:prstGeom>
          <a:noFill/>
        </p:spPr>
      </p:pic>
      <p:pic>
        <p:nvPicPr>
          <p:cNvPr id="10" name="Content Placeholder 6" descr="Logo Paqell vrijstaand.JPG"/>
          <p:cNvPicPr>
            <a:picLocks noChangeAspect="1"/>
          </p:cNvPicPr>
          <p:nvPr/>
        </p:nvPicPr>
        <p:blipFill>
          <a:blip r:embed="rId7" cstate="screen"/>
          <a:stretch>
            <a:fillRect/>
          </a:stretch>
        </p:blipFill>
        <p:spPr>
          <a:xfrm>
            <a:off x="2400506" y="1457703"/>
            <a:ext cx="1421544" cy="523858"/>
          </a:xfrm>
          <a:prstGeom prst="rect">
            <a:avLst/>
          </a:prstGeom>
        </p:spPr>
      </p:pic>
      <p:pic>
        <p:nvPicPr>
          <p:cNvPr id="11" name="Picture 10" descr="tractor-crop-spray-farm-fields-herbicides_463.jpg"/>
          <p:cNvPicPr>
            <a:picLocks noChangeAspect="1"/>
          </p:cNvPicPr>
          <p:nvPr/>
        </p:nvPicPr>
        <p:blipFill>
          <a:blip r:embed="rId8" cstate="print"/>
          <a:srcRect/>
          <a:stretch>
            <a:fillRect/>
          </a:stretch>
        </p:blipFill>
        <p:spPr>
          <a:xfrm>
            <a:off x="613194" y="5050856"/>
            <a:ext cx="2088233" cy="1656163"/>
          </a:xfrm>
          <a:prstGeom prst="rect">
            <a:avLst/>
          </a:prstGeom>
        </p:spPr>
      </p:pic>
      <p:pic>
        <p:nvPicPr>
          <p:cNvPr id="13" name="Picture 4" descr="Zwavel concentraat voor de landbouw"/>
          <p:cNvPicPr>
            <a:picLocks noChangeAspect="1" noChangeArrowheads="1"/>
          </p:cNvPicPr>
          <p:nvPr/>
        </p:nvPicPr>
        <p:blipFill>
          <a:blip r:embed="rId9" cstate="print"/>
          <a:srcRect/>
          <a:stretch>
            <a:fillRect/>
          </a:stretch>
        </p:blipFill>
        <p:spPr bwMode="auto">
          <a:xfrm>
            <a:off x="3303734" y="5412779"/>
            <a:ext cx="5164331" cy="955682"/>
          </a:xfrm>
          <a:prstGeom prst="rect">
            <a:avLst/>
          </a:prstGeom>
          <a:noFill/>
        </p:spPr>
      </p:pic>
      <p:sp>
        <p:nvSpPr>
          <p:cNvPr id="15" name="TextBox 7"/>
          <p:cNvSpPr txBox="1">
            <a:spLocks noChangeArrowheads="1"/>
          </p:cNvSpPr>
          <p:nvPr/>
        </p:nvSpPr>
        <p:spPr bwMode="auto">
          <a:xfrm>
            <a:off x="3173881" y="6306921"/>
            <a:ext cx="3918078" cy="321009"/>
          </a:xfrm>
          <a:prstGeom prst="rect">
            <a:avLst/>
          </a:prstGeom>
          <a:noFill/>
          <a:ln w="9525">
            <a:noFill/>
            <a:miter lim="800000"/>
            <a:headEnd/>
            <a:tailEnd/>
          </a:ln>
        </p:spPr>
        <p:txBody>
          <a:bodyPr wrap="square" lIns="80091" tIns="40046" rIns="80091" bIns="40046">
            <a:spAutoFit/>
          </a:bodyPr>
          <a:lstStyle/>
          <a:p>
            <a:pPr defTabSz="441499" fontAlgn="base">
              <a:spcBef>
                <a:spcPct val="0"/>
              </a:spcBef>
              <a:spcAft>
                <a:spcPct val="0"/>
              </a:spcAft>
            </a:pPr>
            <a:r>
              <a:rPr lang="en-US" sz="1500" b="1" dirty="0">
                <a:solidFill>
                  <a:srgbClr val="777777"/>
                </a:solidFill>
                <a:latin typeface="Verdana" pitchFamily="34" charset="0"/>
                <a:ea typeface="ＭＳ Ｐゴシック" charset="-128"/>
              </a:rPr>
              <a:t>THIOSPRAY</a:t>
            </a:r>
            <a:r>
              <a:rPr lang="en-US" sz="1500" b="1" baseline="30000" dirty="0">
                <a:solidFill>
                  <a:srgbClr val="777777"/>
                </a:solidFill>
                <a:latin typeface="Verdana" pitchFamily="34" charset="0"/>
                <a:ea typeface="ＭＳ Ｐゴシック" charset="-128"/>
              </a:rPr>
              <a:t>®</a:t>
            </a:r>
            <a:r>
              <a:rPr lang="en-US" sz="1500" b="1" dirty="0">
                <a:solidFill>
                  <a:srgbClr val="777777"/>
                </a:solidFill>
                <a:latin typeface="Verdana" pitchFamily="34" charset="0"/>
                <a:ea typeface="ＭＳ Ｐゴシック" charset="-128"/>
              </a:rPr>
              <a:t> Biological Fertilizer</a:t>
            </a:r>
          </a:p>
        </p:txBody>
      </p:sp>
    </p:spTree>
    <p:extLst>
      <p:ext uri="{BB962C8B-B14F-4D97-AF65-F5344CB8AC3E}">
        <p14:creationId xmlns:p14="http://schemas.microsoft.com/office/powerpoint/2010/main" val="152956058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9"/>
          <p:cNvSpPr txBox="1">
            <a:spLocks/>
          </p:cNvSpPr>
          <p:nvPr/>
        </p:nvSpPr>
        <p:spPr bwMode="auto">
          <a:xfrm>
            <a:off x="866291" y="368930"/>
            <a:ext cx="7327779" cy="674867"/>
          </a:xfrm>
          <a:prstGeom prst="rect">
            <a:avLst/>
          </a:prstGeom>
          <a:noFill/>
          <a:ln>
            <a:miter lim="800000"/>
            <a:headEnd/>
            <a:tailEnd/>
          </a:ln>
        </p:spPr>
        <p:txBody>
          <a:bodyPr vert="horz" wrap="square" lIns="88305" tIns="44155" rIns="88305" bIns="44155" numCol="1" anchor="t" anchorCtr="0" compatLnSpc="1">
            <a:prstTxWarp prst="textNoShape">
              <a:avLst/>
            </a:prstTxWarp>
          </a:bodyPr>
          <a:lstStyle/>
          <a:p>
            <a:pPr defTabSz="441499" fontAlgn="base">
              <a:spcBef>
                <a:spcPct val="0"/>
              </a:spcBef>
              <a:spcAft>
                <a:spcPct val="0"/>
              </a:spcAft>
              <a:defRPr/>
            </a:pPr>
            <a:r>
              <a:rPr lang="en-GB" sz="3100" b="1" dirty="0">
                <a:solidFill>
                  <a:srgbClr val="777777"/>
                </a:solidFill>
                <a:latin typeface="Verdana" charset="0"/>
                <a:ea typeface="ＭＳ Ｐゴシック" charset="-128"/>
                <a:cs typeface="ＭＳ Ｐゴシック" charset="-128"/>
              </a:rPr>
              <a:t>Future perspective</a:t>
            </a:r>
          </a:p>
        </p:txBody>
      </p:sp>
      <p:pic>
        <p:nvPicPr>
          <p:cNvPr id="12" name="Picture 2"/>
          <p:cNvPicPr>
            <a:picLocks noChangeAspect="1" noChangeArrowheads="1"/>
          </p:cNvPicPr>
          <p:nvPr/>
        </p:nvPicPr>
        <p:blipFill>
          <a:blip r:embed="rId2" cstate="print"/>
          <a:srcRect/>
          <a:stretch>
            <a:fillRect/>
          </a:stretch>
        </p:blipFill>
        <p:spPr bwMode="auto">
          <a:xfrm>
            <a:off x="790198" y="1848498"/>
            <a:ext cx="6989105" cy="4686009"/>
          </a:xfrm>
          <a:prstGeom prst="rect">
            <a:avLst/>
          </a:prstGeom>
          <a:noFill/>
          <a:ln w="9525">
            <a:noFill/>
            <a:miter lim="800000"/>
            <a:headEnd/>
            <a:tailEnd/>
          </a:ln>
          <a:effectLst/>
        </p:spPr>
      </p:pic>
      <p:grpSp>
        <p:nvGrpSpPr>
          <p:cNvPr id="13" name="Group 12"/>
          <p:cNvGrpSpPr/>
          <p:nvPr/>
        </p:nvGrpSpPr>
        <p:grpSpPr>
          <a:xfrm>
            <a:off x="3091801" y="1137561"/>
            <a:ext cx="2700135" cy="3089383"/>
            <a:chOff x="504026" y="1752599"/>
            <a:chExt cx="3483814" cy="4000828"/>
          </a:xfrm>
        </p:grpSpPr>
        <p:sp>
          <p:nvSpPr>
            <p:cNvPr id="15" name="Rounded Rectangle 14"/>
            <p:cNvSpPr/>
            <p:nvPr/>
          </p:nvSpPr>
          <p:spPr>
            <a:xfrm>
              <a:off x="2774186" y="4576289"/>
              <a:ext cx="1204129" cy="488271"/>
            </a:xfrm>
            <a:prstGeom prst="roundRect">
              <a:avLst/>
            </a:prstGeom>
            <a:gradFill>
              <a:gsLst>
                <a:gs pos="0">
                  <a:srgbClr val="000000"/>
                </a:gs>
                <a:gs pos="100000">
                  <a:schemeClr val="bg1">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r>
                <a:rPr lang="nl-NL" sz="900" b="1" dirty="0" err="1">
                  <a:solidFill>
                    <a:prstClr val="white"/>
                  </a:solidFill>
                </a:rPr>
                <a:t>e-products</a:t>
              </a:r>
              <a:endParaRPr lang="nl-NL" sz="1500" b="1" dirty="0">
                <a:solidFill>
                  <a:prstClr val="white"/>
                </a:solidFill>
              </a:endParaRPr>
            </a:p>
          </p:txBody>
        </p:sp>
        <p:sp>
          <p:nvSpPr>
            <p:cNvPr id="16" name="Rounded Rectangle 15"/>
            <p:cNvSpPr/>
            <p:nvPr/>
          </p:nvSpPr>
          <p:spPr>
            <a:xfrm>
              <a:off x="504026" y="1752599"/>
              <a:ext cx="1182467" cy="3981777"/>
            </a:xfrm>
            <a:prstGeom prst="roundRect">
              <a:avLst/>
            </a:prstGeom>
            <a:gradFill>
              <a:gsLst>
                <a:gs pos="0">
                  <a:srgbClr val="92D050"/>
                </a:gs>
                <a:gs pos="10000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r>
                <a:rPr lang="nl-NL" sz="1500" b="1" dirty="0">
                  <a:solidFill>
                    <a:prstClr val="white"/>
                  </a:solidFill>
                </a:rPr>
                <a:t> </a:t>
              </a:r>
              <a:r>
                <a:rPr lang="nl-NL" sz="1200" b="1" dirty="0" err="1">
                  <a:solidFill>
                    <a:prstClr val="white"/>
                  </a:solidFill>
                </a:rPr>
                <a:t>Fatty</a:t>
              </a:r>
              <a:r>
                <a:rPr lang="nl-NL" sz="1200" b="1" dirty="0">
                  <a:solidFill>
                    <a:prstClr val="white"/>
                  </a:solidFill>
                </a:rPr>
                <a:t> </a:t>
              </a:r>
              <a:r>
                <a:rPr lang="nl-NL" sz="1200" b="1" dirty="0" err="1">
                  <a:solidFill>
                    <a:prstClr val="white"/>
                  </a:solidFill>
                </a:rPr>
                <a:t>Acids</a:t>
              </a:r>
              <a:r>
                <a:rPr lang="nl-NL" sz="1200" b="1" dirty="0">
                  <a:solidFill>
                    <a:prstClr val="white"/>
                  </a:solidFill>
                </a:rPr>
                <a:t>     </a:t>
              </a:r>
            </a:p>
            <a:p>
              <a:pPr algn="ctr" defTabSz="441499" fontAlgn="base">
                <a:spcBef>
                  <a:spcPct val="0"/>
                </a:spcBef>
                <a:spcAft>
                  <a:spcPct val="0"/>
                </a:spcAft>
              </a:pPr>
              <a:endParaRPr lang="en-US" sz="1200" b="1" dirty="0">
                <a:solidFill>
                  <a:prstClr val="white"/>
                </a:solidFill>
              </a:endParaRPr>
            </a:p>
            <a:p>
              <a:pPr algn="ctr" defTabSz="441499" fontAlgn="base">
                <a:spcBef>
                  <a:spcPct val="0"/>
                </a:spcBef>
                <a:spcAft>
                  <a:spcPct val="0"/>
                </a:spcAft>
              </a:pPr>
              <a:r>
                <a:rPr lang="en-US" sz="1200" b="1" dirty="0">
                  <a:solidFill>
                    <a:prstClr val="white"/>
                  </a:solidFill>
                </a:rPr>
                <a:t>Platform</a:t>
              </a:r>
              <a:endParaRPr lang="en-US" sz="1100" b="1" dirty="0">
                <a:solidFill>
                  <a:prstClr val="white"/>
                </a:solidFill>
              </a:endParaRPr>
            </a:p>
            <a:p>
              <a:pPr algn="ctr" defTabSz="441499" fontAlgn="base">
                <a:spcBef>
                  <a:spcPct val="0"/>
                </a:spcBef>
                <a:spcAft>
                  <a:spcPct val="0"/>
                </a:spcAft>
              </a:pPr>
              <a:endParaRPr lang="en-US" sz="1100" b="1" dirty="0">
                <a:solidFill>
                  <a:prstClr val="white"/>
                </a:solidFill>
              </a:endParaRPr>
            </a:p>
            <a:p>
              <a:pPr algn="ctr" defTabSz="441499" fontAlgn="base">
                <a:spcBef>
                  <a:spcPct val="0"/>
                </a:spcBef>
                <a:spcAft>
                  <a:spcPct val="0"/>
                </a:spcAft>
              </a:pPr>
              <a:r>
                <a:rPr lang="en-US" sz="1100" b="1" dirty="0">
                  <a:solidFill>
                    <a:prstClr val="white"/>
                  </a:solidFill>
                </a:rPr>
                <a:t>   </a:t>
              </a:r>
              <a:endParaRPr lang="nl-NL" sz="1100" b="1" dirty="0">
                <a:solidFill>
                  <a:prstClr val="white"/>
                </a:solidFill>
              </a:endParaRPr>
            </a:p>
          </p:txBody>
        </p:sp>
        <p:sp>
          <p:nvSpPr>
            <p:cNvPr id="17" name="Rounded Rectangle 16"/>
            <p:cNvSpPr/>
            <p:nvPr/>
          </p:nvSpPr>
          <p:spPr>
            <a:xfrm>
              <a:off x="2777321" y="1823422"/>
              <a:ext cx="1204129" cy="488271"/>
            </a:xfrm>
            <a:prstGeom prst="roundRect">
              <a:avLst/>
            </a:prstGeom>
            <a:gradFill>
              <a:gsLst>
                <a:gs pos="0">
                  <a:srgbClr val="D6B19C"/>
                </a:gs>
                <a:gs pos="30000">
                  <a:srgbClr val="D49E6C"/>
                </a:gs>
                <a:gs pos="70000">
                  <a:srgbClr val="A65528"/>
                </a:gs>
                <a:gs pos="100000">
                  <a:srgbClr val="663012"/>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r>
                <a:rPr lang="nl-NL" sz="900" b="1" dirty="0" err="1">
                  <a:solidFill>
                    <a:prstClr val="white"/>
                  </a:solidFill>
                </a:rPr>
                <a:t>Biopolymers</a:t>
              </a:r>
              <a:endParaRPr lang="nl-NL" sz="900" b="1" dirty="0">
                <a:solidFill>
                  <a:prstClr val="white"/>
                </a:solidFill>
              </a:endParaRPr>
            </a:p>
          </p:txBody>
        </p:sp>
        <p:sp>
          <p:nvSpPr>
            <p:cNvPr id="18" name="Rounded Rectangle 17"/>
            <p:cNvSpPr/>
            <p:nvPr/>
          </p:nvSpPr>
          <p:spPr>
            <a:xfrm>
              <a:off x="2777321" y="2504824"/>
              <a:ext cx="1204129" cy="488271"/>
            </a:xfrm>
            <a:prstGeom prst="roundRect">
              <a:avLst/>
            </a:prstGeom>
            <a:gradFill>
              <a:gsLst>
                <a:gs pos="0">
                  <a:srgbClr val="002060"/>
                </a:gs>
                <a:gs pos="100000">
                  <a:srgbClr val="A878A2"/>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r>
                <a:rPr lang="nl-NL" sz="900" b="1" dirty="0" err="1">
                  <a:solidFill>
                    <a:prstClr val="white"/>
                  </a:solidFill>
                </a:rPr>
                <a:t>Alcohols</a:t>
              </a:r>
              <a:endParaRPr lang="nl-NL" sz="900" b="1" dirty="0">
                <a:solidFill>
                  <a:prstClr val="white"/>
                </a:solidFill>
              </a:endParaRPr>
            </a:p>
          </p:txBody>
        </p:sp>
        <p:sp>
          <p:nvSpPr>
            <p:cNvPr id="19" name="Rounded Rectangle 18"/>
            <p:cNvSpPr/>
            <p:nvPr/>
          </p:nvSpPr>
          <p:spPr>
            <a:xfrm>
              <a:off x="2773939" y="3174593"/>
              <a:ext cx="1204129" cy="4882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r>
                <a:rPr lang="nl-NL" sz="900" b="1" dirty="0" err="1">
                  <a:solidFill>
                    <a:prstClr val="white"/>
                  </a:solidFill>
                </a:rPr>
                <a:t>Biomethane</a:t>
              </a:r>
              <a:endParaRPr lang="nl-NL" sz="900" b="1" dirty="0">
                <a:solidFill>
                  <a:prstClr val="white"/>
                </a:solidFill>
              </a:endParaRPr>
            </a:p>
          </p:txBody>
        </p:sp>
        <p:sp>
          <p:nvSpPr>
            <p:cNvPr id="20" name="Right Arrow 19"/>
            <p:cNvSpPr/>
            <p:nvPr/>
          </p:nvSpPr>
          <p:spPr>
            <a:xfrm>
              <a:off x="1680104" y="2664216"/>
              <a:ext cx="1080000" cy="180000"/>
            </a:xfrm>
            <a:prstGeom prst="rightArrow">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endParaRPr lang="nl-NL" sz="1700">
                <a:solidFill>
                  <a:prstClr val="white"/>
                </a:solidFill>
              </a:endParaRPr>
            </a:p>
          </p:txBody>
        </p:sp>
        <p:sp>
          <p:nvSpPr>
            <p:cNvPr id="24" name="Right Arrow 23"/>
            <p:cNvSpPr/>
            <p:nvPr/>
          </p:nvSpPr>
          <p:spPr>
            <a:xfrm>
              <a:off x="1677548" y="1995155"/>
              <a:ext cx="1080000" cy="180000"/>
            </a:xfrm>
            <a:prstGeom prst="rightArrow">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endParaRPr lang="nl-NL" sz="1700">
                <a:solidFill>
                  <a:prstClr val="white"/>
                </a:solidFill>
              </a:endParaRPr>
            </a:p>
          </p:txBody>
        </p:sp>
        <p:sp>
          <p:nvSpPr>
            <p:cNvPr id="25" name="Rounded Rectangle 24"/>
            <p:cNvSpPr/>
            <p:nvPr/>
          </p:nvSpPr>
          <p:spPr>
            <a:xfrm>
              <a:off x="2777321" y="3867464"/>
              <a:ext cx="1204129" cy="488271"/>
            </a:xfrm>
            <a:prstGeom prst="roundRect">
              <a:avLst/>
            </a:prstGeom>
            <a:gradFill>
              <a:gsLst>
                <a:gs pos="0">
                  <a:srgbClr val="FF9900"/>
                </a:gs>
                <a:gs pos="100000">
                  <a:srgbClr val="FF00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r>
                <a:rPr lang="nl-NL" sz="900" b="1" dirty="0">
                  <a:solidFill>
                    <a:prstClr val="white"/>
                  </a:solidFill>
                </a:rPr>
                <a:t>MCFA</a:t>
              </a:r>
            </a:p>
            <a:p>
              <a:pPr algn="ctr" defTabSz="441499" fontAlgn="base">
                <a:spcBef>
                  <a:spcPct val="0"/>
                </a:spcBef>
                <a:spcAft>
                  <a:spcPct val="0"/>
                </a:spcAft>
              </a:pPr>
              <a:r>
                <a:rPr lang="en-US" sz="900" b="1" dirty="0">
                  <a:solidFill>
                    <a:prstClr val="white"/>
                  </a:solidFill>
                </a:rPr>
                <a:t>(C6/C8)</a:t>
              </a:r>
              <a:endParaRPr lang="nl-NL" sz="900" b="1" dirty="0">
                <a:solidFill>
                  <a:prstClr val="white"/>
                </a:solidFill>
              </a:endParaRPr>
            </a:p>
          </p:txBody>
        </p:sp>
        <p:sp>
          <p:nvSpPr>
            <p:cNvPr id="26" name="Right Arrow 25"/>
            <p:cNvSpPr/>
            <p:nvPr/>
          </p:nvSpPr>
          <p:spPr>
            <a:xfrm>
              <a:off x="1680279" y="4036381"/>
              <a:ext cx="1080000" cy="180000"/>
            </a:xfrm>
            <a:prstGeom prst="rightArrow">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endParaRPr lang="nl-NL" sz="1700">
                <a:solidFill>
                  <a:prstClr val="white"/>
                </a:solidFill>
              </a:endParaRPr>
            </a:p>
          </p:txBody>
        </p:sp>
        <p:sp>
          <p:nvSpPr>
            <p:cNvPr id="27" name="Rounded Rectangle 26"/>
            <p:cNvSpPr/>
            <p:nvPr/>
          </p:nvSpPr>
          <p:spPr>
            <a:xfrm>
              <a:off x="2783711" y="5265156"/>
              <a:ext cx="1204129" cy="488271"/>
            </a:xfrm>
            <a:prstGeom prst="roundRect">
              <a:avLst/>
            </a:prstGeom>
            <a:gradFill>
              <a:gsLst>
                <a:gs pos="0">
                  <a:srgbClr val="D49C2C"/>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r>
                <a:rPr lang="en-US" sz="900" b="1" dirty="0">
                  <a:solidFill>
                    <a:prstClr val="white"/>
                  </a:solidFill>
                </a:rPr>
                <a:t>Etc.</a:t>
              </a:r>
              <a:endParaRPr lang="nl-NL" sz="900" b="1" dirty="0">
                <a:solidFill>
                  <a:prstClr val="white"/>
                </a:solidFill>
              </a:endParaRPr>
            </a:p>
          </p:txBody>
        </p:sp>
        <p:sp>
          <p:nvSpPr>
            <p:cNvPr id="28" name="Right Arrow 27"/>
            <p:cNvSpPr/>
            <p:nvPr/>
          </p:nvSpPr>
          <p:spPr>
            <a:xfrm>
              <a:off x="1686494" y="5424548"/>
              <a:ext cx="1080000" cy="180000"/>
            </a:xfrm>
            <a:prstGeom prst="rightArrow">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endParaRPr lang="nl-NL" sz="1700">
                <a:solidFill>
                  <a:prstClr val="white"/>
                </a:solidFill>
              </a:endParaRPr>
            </a:p>
          </p:txBody>
        </p:sp>
        <p:sp>
          <p:nvSpPr>
            <p:cNvPr id="29" name="Right Arrow 28"/>
            <p:cNvSpPr/>
            <p:nvPr/>
          </p:nvSpPr>
          <p:spPr>
            <a:xfrm>
              <a:off x="1686494" y="4713838"/>
              <a:ext cx="1080000" cy="180000"/>
            </a:xfrm>
            <a:prstGeom prst="rightArrow">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endParaRPr lang="nl-NL" sz="1700">
                <a:solidFill>
                  <a:prstClr val="white"/>
                </a:solidFill>
              </a:endParaRPr>
            </a:p>
          </p:txBody>
        </p:sp>
        <p:sp>
          <p:nvSpPr>
            <p:cNvPr id="30" name="Right Arrow 29"/>
            <p:cNvSpPr/>
            <p:nvPr/>
          </p:nvSpPr>
          <p:spPr>
            <a:xfrm>
              <a:off x="1686494" y="3342238"/>
              <a:ext cx="1080000" cy="180000"/>
            </a:xfrm>
            <a:prstGeom prst="rightArrow">
              <a:avLst/>
            </a:prstGeom>
            <a:gradFill>
              <a:gsLst>
                <a:gs pos="0">
                  <a:srgbClr val="FFF200"/>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41499" fontAlgn="base">
                <a:spcBef>
                  <a:spcPct val="0"/>
                </a:spcBef>
                <a:spcAft>
                  <a:spcPct val="0"/>
                </a:spcAft>
              </a:pPr>
              <a:endParaRPr lang="nl-NL" sz="1700">
                <a:solidFill>
                  <a:prstClr val="white"/>
                </a:solidFill>
              </a:endParaRPr>
            </a:p>
          </p:txBody>
        </p:sp>
      </p:grpSp>
      <p:cxnSp>
        <p:nvCxnSpPr>
          <p:cNvPr id="32" name="Straight Arrow Connector 31"/>
          <p:cNvCxnSpPr/>
          <p:nvPr/>
        </p:nvCxnSpPr>
        <p:spPr>
          <a:xfrm flipH="1" flipV="1">
            <a:off x="6125396" y="2770632"/>
            <a:ext cx="439179" cy="160839"/>
          </a:xfrm>
          <a:prstGeom prst="straightConnector1">
            <a:avLst/>
          </a:prstGeom>
          <a:ln w="50800">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329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792" y="1941187"/>
            <a:ext cx="7817074" cy="2587691"/>
          </a:xfrm>
        </p:spPr>
        <p:txBody>
          <a:bodyPr/>
          <a:lstStyle/>
          <a:p>
            <a:pPr>
              <a:buNone/>
            </a:pPr>
            <a:r>
              <a:rPr lang="nl-NL" sz="1900" dirty="0">
                <a:solidFill>
                  <a:srgbClr val="0D6F94"/>
                </a:solidFill>
                <a:latin typeface="Verdana" pitchFamily="34" charset="0"/>
              </a:rPr>
              <a:t>STW project W2R 2011 – 2015</a:t>
            </a:r>
          </a:p>
          <a:p>
            <a:r>
              <a:rPr lang="nl-NL" sz="1500" dirty="0">
                <a:solidFill>
                  <a:srgbClr val="0D6F94"/>
                </a:solidFill>
                <a:latin typeface="Verdana" pitchFamily="34" charset="0"/>
              </a:rPr>
              <a:t>4 </a:t>
            </a:r>
            <a:r>
              <a:rPr lang="nl-NL" sz="1500" dirty="0" err="1">
                <a:solidFill>
                  <a:srgbClr val="0D6F94"/>
                </a:solidFill>
                <a:latin typeface="Verdana" pitchFamily="34" charset="0"/>
              </a:rPr>
              <a:t>PhD</a:t>
            </a:r>
            <a:r>
              <a:rPr lang="nl-NL" sz="1500" dirty="0">
                <a:solidFill>
                  <a:srgbClr val="0D6F94"/>
                </a:solidFill>
                <a:latin typeface="Verdana" pitchFamily="34" charset="0"/>
              </a:rPr>
              <a:t> </a:t>
            </a:r>
            <a:r>
              <a:rPr lang="nl-NL" sz="1500" dirty="0" err="1">
                <a:solidFill>
                  <a:srgbClr val="0D6F94"/>
                </a:solidFill>
                <a:latin typeface="Verdana" pitchFamily="34" charset="0"/>
              </a:rPr>
              <a:t>students</a:t>
            </a:r>
            <a:r>
              <a:rPr lang="nl-NL" sz="1500" dirty="0">
                <a:solidFill>
                  <a:srgbClr val="0D6F94"/>
                </a:solidFill>
                <a:latin typeface="Verdana" pitchFamily="34" charset="0"/>
              </a:rPr>
              <a:t> , 2 </a:t>
            </a:r>
            <a:r>
              <a:rPr lang="nl-NL" sz="1500" dirty="0" err="1">
                <a:solidFill>
                  <a:srgbClr val="0D6F94"/>
                </a:solidFill>
                <a:latin typeface="Verdana" pitchFamily="34" charset="0"/>
              </a:rPr>
              <a:t>Post-doc</a:t>
            </a:r>
            <a:r>
              <a:rPr lang="nl-NL" sz="1500" dirty="0">
                <a:solidFill>
                  <a:srgbClr val="0D6F94"/>
                </a:solidFill>
                <a:latin typeface="Verdana" pitchFamily="34" charset="0"/>
              </a:rPr>
              <a:t> </a:t>
            </a:r>
            <a:r>
              <a:rPr lang="nl-NL" sz="1500" dirty="0" err="1">
                <a:solidFill>
                  <a:srgbClr val="0D6F94"/>
                </a:solidFill>
                <a:latin typeface="Verdana" pitchFamily="34" charset="0"/>
              </a:rPr>
              <a:t>positions</a:t>
            </a:r>
            <a:endParaRPr lang="nl-NL" sz="1500" dirty="0">
              <a:solidFill>
                <a:srgbClr val="0D6F94"/>
              </a:solidFill>
              <a:latin typeface="Verdana" pitchFamily="34" charset="0"/>
            </a:endParaRPr>
          </a:p>
          <a:p>
            <a:r>
              <a:rPr lang="nl-NL" sz="1500" dirty="0">
                <a:solidFill>
                  <a:srgbClr val="0D6F94"/>
                </a:solidFill>
                <a:latin typeface="Verdana" pitchFamily="34" charset="0"/>
              </a:rPr>
              <a:t>4 </a:t>
            </a:r>
            <a:r>
              <a:rPr lang="nl-NL" sz="1500" dirty="0" err="1">
                <a:solidFill>
                  <a:srgbClr val="0D6F94"/>
                </a:solidFill>
                <a:latin typeface="Verdana" pitchFamily="34" charset="0"/>
              </a:rPr>
              <a:t>Universities</a:t>
            </a:r>
            <a:r>
              <a:rPr lang="nl-NL" sz="1500" dirty="0">
                <a:solidFill>
                  <a:srgbClr val="0D6F94"/>
                </a:solidFill>
                <a:latin typeface="Verdana" pitchFamily="34" charset="0"/>
              </a:rPr>
              <a:t>  </a:t>
            </a:r>
          </a:p>
          <a:p>
            <a:pPr lvl="1">
              <a:buNone/>
            </a:pPr>
            <a:endParaRPr lang="nl-NL" sz="200" dirty="0">
              <a:solidFill>
                <a:srgbClr val="0D6F94"/>
              </a:solidFill>
              <a:latin typeface="Verdana" pitchFamily="34" charset="0"/>
            </a:endParaRPr>
          </a:p>
          <a:p>
            <a:pPr lvl="2">
              <a:buNone/>
            </a:pPr>
            <a:r>
              <a:rPr lang="nl-NL" sz="1000" dirty="0">
                <a:solidFill>
                  <a:srgbClr val="0D6F94"/>
                </a:solidFill>
                <a:latin typeface="Verdana" pitchFamily="34" charset="0"/>
              </a:rPr>
              <a:t>	</a:t>
            </a:r>
          </a:p>
          <a:p>
            <a:pPr lvl="1"/>
            <a:endParaRPr lang="nl-NL" sz="1200" dirty="0">
              <a:solidFill>
                <a:srgbClr val="0D6F94"/>
              </a:solidFill>
              <a:latin typeface="Verdana" pitchFamily="34" charset="0"/>
            </a:endParaRPr>
          </a:p>
          <a:p>
            <a:pPr lvl="1"/>
            <a:endParaRPr lang="nl-NL" sz="1200" dirty="0">
              <a:solidFill>
                <a:srgbClr val="0D6F94"/>
              </a:solidFill>
              <a:latin typeface="Verdana" pitchFamily="34" charset="0"/>
            </a:endParaRPr>
          </a:p>
          <a:p>
            <a:endParaRPr lang="nl-NL" sz="1500" dirty="0">
              <a:solidFill>
                <a:srgbClr val="0D6F94"/>
              </a:solidFill>
              <a:latin typeface="Verdana" pitchFamily="34" charset="0"/>
            </a:endParaRPr>
          </a:p>
          <a:p>
            <a:endParaRPr lang="nl-NL" sz="1500" dirty="0">
              <a:solidFill>
                <a:srgbClr val="0D6F94"/>
              </a:solidFill>
              <a:latin typeface="Verdana" pitchFamily="34" charset="0"/>
            </a:endParaRPr>
          </a:p>
          <a:p>
            <a:endParaRPr lang="nl-NL" sz="1500" dirty="0">
              <a:solidFill>
                <a:srgbClr val="0D6F94"/>
              </a:solidFill>
              <a:latin typeface="Verdana" pitchFamily="34" charset="0"/>
            </a:endParaRPr>
          </a:p>
          <a:p>
            <a:r>
              <a:rPr lang="nl-NL" sz="1500" dirty="0">
                <a:solidFill>
                  <a:srgbClr val="0D6F94"/>
                </a:solidFill>
                <a:latin typeface="Verdana" pitchFamily="34" charset="0"/>
              </a:rPr>
              <a:t>7 </a:t>
            </a:r>
            <a:r>
              <a:rPr lang="nl-NL" sz="1500" dirty="0" err="1">
                <a:solidFill>
                  <a:srgbClr val="0D6F94"/>
                </a:solidFill>
                <a:latin typeface="Verdana" pitchFamily="34" charset="0"/>
              </a:rPr>
              <a:t>contributing</a:t>
            </a:r>
            <a:r>
              <a:rPr lang="nl-NL" sz="1500" dirty="0">
                <a:solidFill>
                  <a:srgbClr val="0D6F94"/>
                </a:solidFill>
                <a:latin typeface="Verdana" pitchFamily="34" charset="0"/>
              </a:rPr>
              <a:t> </a:t>
            </a:r>
            <a:r>
              <a:rPr lang="nl-NL" sz="1500" dirty="0" err="1">
                <a:solidFill>
                  <a:srgbClr val="0D6F94"/>
                </a:solidFill>
                <a:latin typeface="Verdana" pitchFamily="34" charset="0"/>
              </a:rPr>
              <a:t>companies</a:t>
            </a:r>
            <a:r>
              <a:rPr lang="nl-NL" sz="1500" dirty="0">
                <a:solidFill>
                  <a:srgbClr val="0D6F94"/>
                </a:solidFill>
                <a:latin typeface="Verdana" pitchFamily="34" charset="0"/>
              </a:rPr>
              <a:t> </a:t>
            </a:r>
            <a:endParaRPr lang="nl-NL" sz="1900" dirty="0">
              <a:solidFill>
                <a:srgbClr val="0D6F94"/>
              </a:solidFill>
              <a:latin typeface="Verdana" pitchFamily="34" charset="0"/>
            </a:endParaRPr>
          </a:p>
          <a:p>
            <a:pPr lvl="1"/>
            <a:endParaRPr lang="nl-NL" sz="1500" dirty="0">
              <a:solidFill>
                <a:srgbClr val="0D6F94"/>
              </a:solidFill>
              <a:latin typeface="Verdana" pitchFamily="34" charset="0"/>
            </a:endParaRPr>
          </a:p>
          <a:p>
            <a:pPr lvl="1">
              <a:buNone/>
            </a:pPr>
            <a:r>
              <a:rPr lang="nl-NL" sz="1200" dirty="0">
                <a:solidFill>
                  <a:srgbClr val="0D6F94"/>
                </a:solidFill>
                <a:latin typeface="Verdana" pitchFamily="34" charset="0"/>
              </a:rPr>
              <a:t>	</a:t>
            </a:r>
          </a:p>
        </p:txBody>
      </p:sp>
      <p:pic>
        <p:nvPicPr>
          <p:cNvPr id="6" name="Afbeelding 37"/>
          <p:cNvPicPr>
            <a:picLocks noChangeAspect="1"/>
          </p:cNvPicPr>
          <p:nvPr/>
        </p:nvPicPr>
        <p:blipFill>
          <a:blip r:embed="rId3" cstate="print"/>
          <a:srcRect/>
          <a:stretch>
            <a:fillRect/>
          </a:stretch>
        </p:blipFill>
        <p:spPr bwMode="auto">
          <a:xfrm>
            <a:off x="4189269" y="5500954"/>
            <a:ext cx="1014754" cy="647700"/>
          </a:xfrm>
          <a:prstGeom prst="rect">
            <a:avLst/>
          </a:prstGeom>
          <a:noFill/>
          <a:ln w="9525">
            <a:noFill/>
            <a:miter lim="800000"/>
            <a:headEnd/>
            <a:tailEnd/>
          </a:ln>
        </p:spPr>
      </p:pic>
      <p:pic>
        <p:nvPicPr>
          <p:cNvPr id="7" name="Picture 13" descr="_WUR_kl"/>
          <p:cNvPicPr>
            <a:picLocks noChangeAspect="1" noChangeArrowheads="1"/>
          </p:cNvPicPr>
          <p:nvPr/>
        </p:nvPicPr>
        <p:blipFill>
          <a:blip r:embed="rId4" cstate="print"/>
          <a:srcRect/>
          <a:stretch>
            <a:fillRect/>
          </a:stretch>
        </p:blipFill>
        <p:spPr bwMode="auto">
          <a:xfrm>
            <a:off x="503698" y="3525631"/>
            <a:ext cx="1974130" cy="606425"/>
          </a:xfrm>
          <a:prstGeom prst="rect">
            <a:avLst/>
          </a:prstGeom>
          <a:noFill/>
          <a:ln w="9525">
            <a:noFill/>
            <a:miter lim="800000"/>
            <a:headEnd/>
            <a:tailEnd/>
          </a:ln>
        </p:spPr>
      </p:pic>
      <p:pic>
        <p:nvPicPr>
          <p:cNvPr id="8" name="Picture 14" descr="logo-sm"/>
          <p:cNvPicPr>
            <a:picLocks noChangeAspect="1" noChangeArrowheads="1"/>
          </p:cNvPicPr>
          <p:nvPr/>
        </p:nvPicPr>
        <p:blipFill>
          <a:blip r:embed="rId5" cstate="print"/>
          <a:srcRect/>
          <a:stretch>
            <a:fillRect/>
          </a:stretch>
        </p:blipFill>
        <p:spPr bwMode="auto">
          <a:xfrm>
            <a:off x="2664150" y="3654215"/>
            <a:ext cx="1525123" cy="477838"/>
          </a:xfrm>
          <a:prstGeom prst="rect">
            <a:avLst/>
          </a:prstGeom>
          <a:noFill/>
          <a:ln w="9525">
            <a:noFill/>
            <a:miter lim="800000"/>
            <a:headEnd/>
            <a:tailEnd/>
          </a:ln>
        </p:spPr>
      </p:pic>
      <p:pic>
        <p:nvPicPr>
          <p:cNvPr id="9" name="Picture 16"/>
          <p:cNvPicPr>
            <a:picLocks noChangeAspect="1" noChangeArrowheads="1"/>
          </p:cNvPicPr>
          <p:nvPr/>
        </p:nvPicPr>
        <p:blipFill>
          <a:blip r:embed="rId6" cstate="print"/>
          <a:srcRect/>
          <a:stretch>
            <a:fillRect/>
          </a:stretch>
        </p:blipFill>
        <p:spPr bwMode="auto">
          <a:xfrm>
            <a:off x="1772120" y="3008107"/>
            <a:ext cx="892025" cy="517525"/>
          </a:xfrm>
          <a:prstGeom prst="rect">
            <a:avLst/>
          </a:prstGeom>
          <a:noFill/>
          <a:ln w="9525">
            <a:noFill/>
            <a:miter lim="800000"/>
            <a:headEnd/>
            <a:tailEnd/>
          </a:ln>
        </p:spPr>
      </p:pic>
      <p:pic>
        <p:nvPicPr>
          <p:cNvPr id="10" name="Picture 11" descr="bl-zw"/>
          <p:cNvPicPr>
            <a:picLocks noChangeAspect="1" noChangeArrowheads="1"/>
          </p:cNvPicPr>
          <p:nvPr/>
        </p:nvPicPr>
        <p:blipFill>
          <a:blip r:embed="rId7" cstate="print"/>
          <a:srcRect/>
          <a:stretch>
            <a:fillRect/>
          </a:stretch>
        </p:blipFill>
        <p:spPr bwMode="auto">
          <a:xfrm>
            <a:off x="566780" y="3008103"/>
            <a:ext cx="1074621" cy="471488"/>
          </a:xfrm>
          <a:prstGeom prst="rect">
            <a:avLst/>
          </a:prstGeom>
          <a:noFill/>
          <a:ln w="9525">
            <a:noFill/>
            <a:miter lim="800000"/>
            <a:headEnd/>
            <a:tailEnd/>
          </a:ln>
        </p:spPr>
      </p:pic>
      <p:pic>
        <p:nvPicPr>
          <p:cNvPr id="12" name="Picture 12"/>
          <p:cNvPicPr>
            <a:picLocks noChangeAspect="1" noChangeArrowheads="1"/>
          </p:cNvPicPr>
          <p:nvPr/>
        </p:nvPicPr>
        <p:blipFill>
          <a:blip r:embed="rId8" cstate="print"/>
          <a:srcRect/>
          <a:stretch>
            <a:fillRect/>
          </a:stretch>
        </p:blipFill>
        <p:spPr bwMode="auto">
          <a:xfrm>
            <a:off x="2345662" y="5056716"/>
            <a:ext cx="1323585" cy="362011"/>
          </a:xfrm>
          <a:prstGeom prst="rect">
            <a:avLst/>
          </a:prstGeom>
          <a:noFill/>
          <a:ln w="9525">
            <a:noFill/>
            <a:miter lim="800000"/>
            <a:headEnd/>
            <a:tailEnd/>
          </a:ln>
        </p:spPr>
      </p:pic>
      <p:pic>
        <p:nvPicPr>
          <p:cNvPr id="13" name="Picture 4" descr="http://www.westerwoldeactueel.nl/wp-content/uploads/2011/08/avebe_logo_jpg_25190k.jpg"/>
          <p:cNvPicPr>
            <a:picLocks noChangeAspect="1" noChangeArrowheads="1"/>
          </p:cNvPicPr>
          <p:nvPr/>
        </p:nvPicPr>
        <p:blipFill>
          <a:blip r:embed="rId9" cstate="print"/>
          <a:srcRect/>
          <a:stretch>
            <a:fillRect/>
          </a:stretch>
        </p:blipFill>
        <p:spPr bwMode="auto">
          <a:xfrm>
            <a:off x="503698" y="4989782"/>
            <a:ext cx="592688" cy="696913"/>
          </a:xfrm>
          <a:prstGeom prst="rect">
            <a:avLst/>
          </a:prstGeom>
          <a:noFill/>
          <a:ln w="9525">
            <a:noFill/>
            <a:miter lim="800000"/>
            <a:headEnd/>
            <a:tailEnd/>
          </a:ln>
        </p:spPr>
      </p:pic>
      <p:pic>
        <p:nvPicPr>
          <p:cNvPr id="14" name="Picture 6" descr="http://www.productschapakkerbouw.nl/files/u1/logo_kiemkracht.png"/>
          <p:cNvPicPr>
            <a:picLocks noChangeAspect="1" noChangeArrowheads="1"/>
          </p:cNvPicPr>
          <p:nvPr/>
        </p:nvPicPr>
        <p:blipFill>
          <a:blip r:embed="rId10" cstate="print"/>
          <a:srcRect/>
          <a:stretch>
            <a:fillRect/>
          </a:stretch>
        </p:blipFill>
        <p:spPr bwMode="auto">
          <a:xfrm>
            <a:off x="466281" y="5795440"/>
            <a:ext cx="1260210" cy="239713"/>
          </a:xfrm>
          <a:prstGeom prst="rect">
            <a:avLst/>
          </a:prstGeom>
          <a:noFill/>
          <a:ln w="9525">
            <a:noFill/>
            <a:miter lim="800000"/>
            <a:headEnd/>
            <a:tailEnd/>
          </a:ln>
        </p:spPr>
      </p:pic>
      <p:pic>
        <p:nvPicPr>
          <p:cNvPr id="15" name="Picture 8" descr="http://www.bioclear.nl/images/layout/logo.jpg"/>
          <p:cNvPicPr>
            <a:picLocks noChangeAspect="1" noChangeArrowheads="1"/>
          </p:cNvPicPr>
          <p:nvPr/>
        </p:nvPicPr>
        <p:blipFill>
          <a:blip r:embed="rId11" cstate="print"/>
          <a:srcRect/>
          <a:stretch>
            <a:fillRect/>
          </a:stretch>
        </p:blipFill>
        <p:spPr bwMode="auto">
          <a:xfrm>
            <a:off x="1296174" y="4989778"/>
            <a:ext cx="951893" cy="511175"/>
          </a:xfrm>
          <a:prstGeom prst="rect">
            <a:avLst/>
          </a:prstGeom>
          <a:noFill/>
          <a:ln w="9525">
            <a:noFill/>
            <a:miter lim="800000"/>
            <a:headEnd/>
            <a:tailEnd/>
          </a:ln>
        </p:spPr>
      </p:pic>
      <p:pic>
        <p:nvPicPr>
          <p:cNvPr id="16" name="Picture 10" descr="http://www.packonline.nl/nieuws/2010/03/nnz-logo.gif"/>
          <p:cNvPicPr>
            <a:picLocks noChangeAspect="1" noChangeArrowheads="1"/>
          </p:cNvPicPr>
          <p:nvPr/>
        </p:nvPicPr>
        <p:blipFill>
          <a:blip r:embed="rId12" cstate="print"/>
          <a:srcRect/>
          <a:stretch>
            <a:fillRect/>
          </a:stretch>
        </p:blipFill>
        <p:spPr bwMode="auto">
          <a:xfrm>
            <a:off x="2010795" y="5562800"/>
            <a:ext cx="780090" cy="550933"/>
          </a:xfrm>
          <a:prstGeom prst="rect">
            <a:avLst/>
          </a:prstGeom>
          <a:noFill/>
          <a:ln w="9525">
            <a:noFill/>
            <a:miter lim="800000"/>
            <a:headEnd/>
            <a:tailEnd/>
          </a:ln>
        </p:spPr>
      </p:pic>
      <p:pic>
        <p:nvPicPr>
          <p:cNvPr id="17" name="Picture 2" descr="http://bioplastics-cms.de/bioplastics/suppliersguide/img/PURAC_180.jpg"/>
          <p:cNvPicPr>
            <a:picLocks noChangeAspect="1" noChangeArrowheads="1"/>
          </p:cNvPicPr>
          <p:nvPr/>
        </p:nvPicPr>
        <p:blipFill>
          <a:blip r:embed="rId13" cstate="print"/>
          <a:srcRect/>
          <a:stretch>
            <a:fillRect/>
          </a:stretch>
        </p:blipFill>
        <p:spPr bwMode="auto">
          <a:xfrm>
            <a:off x="3072621" y="5435980"/>
            <a:ext cx="887536" cy="895350"/>
          </a:xfrm>
          <a:prstGeom prst="rect">
            <a:avLst/>
          </a:prstGeom>
          <a:noFill/>
          <a:ln w="9525">
            <a:noFill/>
            <a:miter lim="800000"/>
            <a:headEnd/>
            <a:tailEnd/>
          </a:ln>
        </p:spPr>
      </p:pic>
      <p:pic>
        <p:nvPicPr>
          <p:cNvPr id="21" name="Picture 15" descr="R2"/>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598224" y="2001324"/>
            <a:ext cx="3573141"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el 9"/>
          <p:cNvSpPr txBox="1">
            <a:spLocks/>
          </p:cNvSpPr>
          <p:nvPr/>
        </p:nvSpPr>
        <p:spPr bwMode="auto">
          <a:xfrm>
            <a:off x="866291" y="368930"/>
            <a:ext cx="7327779" cy="674867"/>
          </a:xfrm>
          <a:prstGeom prst="rect">
            <a:avLst/>
          </a:prstGeom>
          <a:noFill/>
          <a:ln>
            <a:miter lim="800000"/>
            <a:headEnd/>
            <a:tailEnd/>
          </a:ln>
        </p:spPr>
        <p:txBody>
          <a:bodyPr vert="horz" wrap="square" lIns="88305" tIns="44155" rIns="88305" bIns="44155" numCol="1" anchor="t" anchorCtr="0" compatLnSpc="1">
            <a:prstTxWarp prst="textNoShape">
              <a:avLst/>
            </a:prstTxWarp>
          </a:bodyPr>
          <a:lstStyle/>
          <a:p>
            <a:pPr defTabSz="441499" fontAlgn="base">
              <a:spcBef>
                <a:spcPct val="0"/>
              </a:spcBef>
              <a:spcAft>
                <a:spcPct val="0"/>
              </a:spcAft>
              <a:defRPr/>
            </a:pPr>
            <a:r>
              <a:rPr lang="en-GB" sz="3100" b="1" dirty="0">
                <a:solidFill>
                  <a:srgbClr val="777777"/>
                </a:solidFill>
                <a:latin typeface="Verdana" charset="0"/>
                <a:ea typeface="ＭＳ Ｐゴシック" charset="-128"/>
                <a:cs typeface="ＭＳ Ｐゴシック" charset="-128"/>
              </a:rPr>
              <a:t>Production of biopolymer (</a:t>
            </a:r>
            <a:r>
              <a:rPr lang="en-GB" sz="3100" b="1" dirty="0" err="1">
                <a:solidFill>
                  <a:srgbClr val="777777"/>
                </a:solidFill>
                <a:latin typeface="Verdana" charset="0"/>
                <a:ea typeface="ＭＳ Ｐゴシック" charset="-128"/>
                <a:cs typeface="ＭＳ Ｐゴシック" charset="-128"/>
              </a:rPr>
              <a:t>bioplastics</a:t>
            </a:r>
            <a:r>
              <a:rPr lang="en-GB" sz="3100" b="1" dirty="0">
                <a:solidFill>
                  <a:srgbClr val="777777"/>
                </a:solidFill>
                <a:latin typeface="Verdana" charset="0"/>
                <a:ea typeface="ＭＳ Ｐゴシック" charset="-128"/>
                <a:cs typeface="ＭＳ Ｐゴシック" charset="-128"/>
              </a:rPr>
              <a:t>)</a:t>
            </a:r>
          </a:p>
        </p:txBody>
      </p:sp>
    </p:spTree>
    <p:extLst>
      <p:ext uri="{BB962C8B-B14F-4D97-AF65-F5344CB8AC3E}">
        <p14:creationId xmlns:p14="http://schemas.microsoft.com/office/powerpoint/2010/main" val="122219286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Titel 5"/>
          <p:cNvSpPr>
            <a:spLocks noGrp="1"/>
          </p:cNvSpPr>
          <p:nvPr>
            <p:ph type="ctrTitle"/>
          </p:nvPr>
        </p:nvSpPr>
        <p:spPr bwMode="auto">
          <a:xfrm>
            <a:off x="987438" y="403225"/>
            <a:ext cx="6941634" cy="844550"/>
          </a:xfrm>
          <a:noFill/>
          <a:ln>
            <a:miter lim="800000"/>
            <a:headEnd/>
            <a:tailEnd/>
          </a:ln>
        </p:spPr>
        <p:txBody>
          <a:bodyPr vert="horz" wrap="square" lIns="88305" tIns="44155" rIns="88305" bIns="44155" numCol="1" anchor="t" anchorCtr="0" compatLnSpc="1">
            <a:prstTxWarp prst="textNoShape">
              <a:avLst/>
            </a:prstTxWarp>
          </a:bodyPr>
          <a:lstStyle/>
          <a:p>
            <a:r>
              <a:rPr lang="en-US" sz="3100">
                <a:latin typeface="Verdana" pitchFamily="34" charset="0"/>
              </a:rPr>
              <a:t>Success factors of Innovation</a:t>
            </a:r>
          </a:p>
        </p:txBody>
      </p:sp>
      <p:pic>
        <p:nvPicPr>
          <p:cNvPr id="20483" name="Picture 10" descr="http://cdn.arstechnica.net/wp-content/uploads/2012/09/cooperation-international2.jpg">
            <a:hlinkClick r:id="rId3"/>
          </p:cNvPr>
          <p:cNvPicPr>
            <a:picLocks noChangeAspect="1" noChangeArrowheads="1"/>
          </p:cNvPicPr>
          <p:nvPr/>
        </p:nvPicPr>
        <p:blipFill>
          <a:blip r:embed="rId4" cstate="print"/>
          <a:srcRect/>
          <a:stretch>
            <a:fillRect/>
          </a:stretch>
        </p:blipFill>
        <p:spPr bwMode="auto">
          <a:xfrm>
            <a:off x="4248716" y="1231900"/>
            <a:ext cx="3048752" cy="2541587"/>
          </a:xfrm>
          <a:prstGeom prst="rect">
            <a:avLst/>
          </a:prstGeom>
          <a:noFill/>
          <a:ln w="9525">
            <a:noFill/>
            <a:miter lim="800000"/>
            <a:headEnd/>
            <a:tailEnd/>
          </a:ln>
        </p:spPr>
      </p:pic>
      <p:pic>
        <p:nvPicPr>
          <p:cNvPr id="20484" name="Picture 18" descr="http://www.barrettrose.com/wp-content/uploads/2012/05/iStock_000011697583XSmall.jpg">
            <a:hlinkClick r:id="rId5"/>
          </p:cNvPr>
          <p:cNvPicPr>
            <a:picLocks noChangeAspect="1" noChangeArrowheads="1"/>
          </p:cNvPicPr>
          <p:nvPr/>
        </p:nvPicPr>
        <p:blipFill>
          <a:blip r:embed="rId6" cstate="print"/>
          <a:srcRect/>
          <a:stretch>
            <a:fillRect/>
          </a:stretch>
        </p:blipFill>
        <p:spPr bwMode="auto">
          <a:xfrm>
            <a:off x="1090706" y="1228725"/>
            <a:ext cx="3048752" cy="2554288"/>
          </a:xfrm>
          <a:prstGeom prst="rect">
            <a:avLst/>
          </a:prstGeom>
          <a:noFill/>
          <a:ln w="9525">
            <a:noFill/>
            <a:miter lim="800000"/>
            <a:headEnd/>
            <a:tailEnd/>
          </a:ln>
        </p:spPr>
      </p:pic>
      <p:pic>
        <p:nvPicPr>
          <p:cNvPr id="20485" name="Picture 20" descr="http://beta.images.theglobeandmail.com/71c/report-on-business/careers/business-education/article8495085.ece/ALTERNATES/w620/stk122077rke.jpg">
            <a:hlinkClick r:id="rId7"/>
          </p:cNvPr>
          <p:cNvPicPr>
            <a:picLocks noChangeAspect="1" noChangeArrowheads="1"/>
          </p:cNvPicPr>
          <p:nvPr/>
        </p:nvPicPr>
        <p:blipFill>
          <a:blip r:embed="rId8" cstate="print"/>
          <a:srcRect l="28862"/>
          <a:stretch>
            <a:fillRect/>
          </a:stretch>
        </p:blipFill>
        <p:spPr bwMode="auto">
          <a:xfrm>
            <a:off x="1089211" y="3881438"/>
            <a:ext cx="3042764" cy="2552700"/>
          </a:xfrm>
          <a:prstGeom prst="rect">
            <a:avLst/>
          </a:prstGeom>
          <a:noFill/>
          <a:ln w="9525">
            <a:noFill/>
            <a:miter lim="800000"/>
            <a:headEnd/>
            <a:tailEnd/>
          </a:ln>
        </p:spPr>
      </p:pic>
      <p:pic>
        <p:nvPicPr>
          <p:cNvPr id="20486" name="Picture 22" descr="http://3.bp.blogspot.com/-4KFU00sFGLQ/UUDbqmP21GI/AAAAAAAAAPs/Q6asw7PQPdI/s1600/Luck_is..._(explored).jpg">
            <a:hlinkClick r:id="rId9"/>
          </p:cNvPr>
          <p:cNvPicPr>
            <a:picLocks noChangeAspect="1" noChangeArrowheads="1"/>
          </p:cNvPicPr>
          <p:nvPr/>
        </p:nvPicPr>
        <p:blipFill>
          <a:blip r:embed="rId10" cstate="print"/>
          <a:srcRect/>
          <a:stretch>
            <a:fillRect/>
          </a:stretch>
        </p:blipFill>
        <p:spPr bwMode="auto">
          <a:xfrm>
            <a:off x="4241237" y="3881438"/>
            <a:ext cx="3048751" cy="2546350"/>
          </a:xfrm>
          <a:prstGeom prst="rect">
            <a:avLst/>
          </a:prstGeom>
          <a:noFill/>
          <a:ln w="9525">
            <a:noFill/>
            <a:miter lim="800000"/>
            <a:headEnd/>
            <a:tailEnd/>
          </a:ln>
        </p:spPr>
      </p:pic>
    </p:spTree>
    <p:extLst>
      <p:ext uri="{BB962C8B-B14F-4D97-AF65-F5344CB8AC3E}">
        <p14:creationId xmlns:p14="http://schemas.microsoft.com/office/powerpoint/2010/main" val="3741770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3000" fill="hold"/>
                                        <p:tgtEl>
                                          <p:spTgt spid="20484"/>
                                        </p:tgtEl>
                                        <p:attrNameLst>
                                          <p:attrName>ppt_x</p:attrName>
                                        </p:attrNameLst>
                                      </p:cBhvr>
                                      <p:tavLst>
                                        <p:tav tm="0">
                                          <p:val>
                                            <p:strVal val="0-#ppt_w/2"/>
                                          </p:val>
                                        </p:tav>
                                        <p:tav tm="100000">
                                          <p:val>
                                            <p:strVal val="#ppt_x"/>
                                          </p:val>
                                        </p:tav>
                                      </p:tavLst>
                                    </p:anim>
                                    <p:anim calcmode="lin" valueType="num">
                                      <p:cBhvr additive="base">
                                        <p:cTn id="8" dur="3000" fill="hold"/>
                                        <p:tgtEl>
                                          <p:spTgt spid="20484"/>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2" fill="hold" nodeType="afterEffect">
                                  <p:stCondLst>
                                    <p:cond delay="0"/>
                                  </p:stCondLst>
                                  <p:childTnLst>
                                    <p:set>
                                      <p:cBhvr>
                                        <p:cTn id="11" dur="1" fill="hold">
                                          <p:stCondLst>
                                            <p:cond delay="0"/>
                                          </p:stCondLst>
                                        </p:cTn>
                                        <p:tgtEl>
                                          <p:spTgt spid="20483"/>
                                        </p:tgtEl>
                                        <p:attrNameLst>
                                          <p:attrName>style.visibility</p:attrName>
                                        </p:attrNameLst>
                                      </p:cBhvr>
                                      <p:to>
                                        <p:strVal val="visible"/>
                                      </p:to>
                                    </p:set>
                                    <p:anim calcmode="lin" valueType="num">
                                      <p:cBhvr additive="base">
                                        <p:cTn id="12" dur="3000" fill="hold"/>
                                        <p:tgtEl>
                                          <p:spTgt spid="20483"/>
                                        </p:tgtEl>
                                        <p:attrNameLst>
                                          <p:attrName>ppt_x</p:attrName>
                                        </p:attrNameLst>
                                      </p:cBhvr>
                                      <p:tavLst>
                                        <p:tav tm="0">
                                          <p:val>
                                            <p:strVal val="1+#ppt_w/2"/>
                                          </p:val>
                                        </p:tav>
                                        <p:tav tm="100000">
                                          <p:val>
                                            <p:strVal val="#ppt_x"/>
                                          </p:val>
                                        </p:tav>
                                      </p:tavLst>
                                    </p:anim>
                                    <p:anim calcmode="lin" valueType="num">
                                      <p:cBhvr additive="base">
                                        <p:cTn id="13" dur="3000" fill="hold"/>
                                        <p:tgtEl>
                                          <p:spTgt spid="20483"/>
                                        </p:tgtEl>
                                        <p:attrNameLst>
                                          <p:attrName>ppt_y</p:attrName>
                                        </p:attrNameLst>
                                      </p:cBhvr>
                                      <p:tavLst>
                                        <p:tav tm="0">
                                          <p:val>
                                            <p:strVal val="#ppt_y"/>
                                          </p:val>
                                        </p:tav>
                                        <p:tav tm="100000">
                                          <p:val>
                                            <p:strVal val="#ppt_y"/>
                                          </p:val>
                                        </p:tav>
                                      </p:tavLst>
                                    </p:anim>
                                  </p:childTnLst>
                                </p:cTn>
                              </p:par>
                            </p:childTnLst>
                          </p:cTn>
                        </p:par>
                        <p:par>
                          <p:cTn id="14" fill="hold">
                            <p:stCondLst>
                              <p:cond delay="6000"/>
                            </p:stCondLst>
                            <p:childTnLst>
                              <p:par>
                                <p:cTn id="15" presetID="2" presetClass="entr" presetSubtype="8" fill="hold" nodeType="afterEffect">
                                  <p:stCondLst>
                                    <p:cond delay="0"/>
                                  </p:stCondLst>
                                  <p:childTnLst>
                                    <p:set>
                                      <p:cBhvr>
                                        <p:cTn id="16" dur="1" fill="hold">
                                          <p:stCondLst>
                                            <p:cond delay="0"/>
                                          </p:stCondLst>
                                        </p:cTn>
                                        <p:tgtEl>
                                          <p:spTgt spid="20485"/>
                                        </p:tgtEl>
                                        <p:attrNameLst>
                                          <p:attrName>style.visibility</p:attrName>
                                        </p:attrNameLst>
                                      </p:cBhvr>
                                      <p:to>
                                        <p:strVal val="visible"/>
                                      </p:to>
                                    </p:set>
                                    <p:anim calcmode="lin" valueType="num">
                                      <p:cBhvr additive="base">
                                        <p:cTn id="17" dur="3000" fill="hold"/>
                                        <p:tgtEl>
                                          <p:spTgt spid="20485"/>
                                        </p:tgtEl>
                                        <p:attrNameLst>
                                          <p:attrName>ppt_x</p:attrName>
                                        </p:attrNameLst>
                                      </p:cBhvr>
                                      <p:tavLst>
                                        <p:tav tm="0">
                                          <p:val>
                                            <p:strVal val="0-#ppt_w/2"/>
                                          </p:val>
                                        </p:tav>
                                        <p:tav tm="100000">
                                          <p:val>
                                            <p:strVal val="#ppt_x"/>
                                          </p:val>
                                        </p:tav>
                                      </p:tavLst>
                                    </p:anim>
                                    <p:anim calcmode="lin" valueType="num">
                                      <p:cBhvr additive="base">
                                        <p:cTn id="18" dur="3000" fill="hold"/>
                                        <p:tgtEl>
                                          <p:spTgt spid="20485"/>
                                        </p:tgtEl>
                                        <p:attrNameLst>
                                          <p:attrName>ppt_y</p:attrName>
                                        </p:attrNameLst>
                                      </p:cBhvr>
                                      <p:tavLst>
                                        <p:tav tm="0">
                                          <p:val>
                                            <p:strVal val="#ppt_y"/>
                                          </p:val>
                                        </p:tav>
                                        <p:tav tm="100000">
                                          <p:val>
                                            <p:strVal val="#ppt_y"/>
                                          </p:val>
                                        </p:tav>
                                      </p:tavLst>
                                    </p:anim>
                                  </p:childTnLst>
                                </p:cTn>
                              </p:par>
                            </p:childTnLst>
                          </p:cTn>
                        </p:par>
                        <p:par>
                          <p:cTn id="19" fill="hold">
                            <p:stCondLst>
                              <p:cond delay="9000"/>
                            </p:stCondLst>
                            <p:childTnLst>
                              <p:par>
                                <p:cTn id="20" presetID="2" presetClass="entr" presetSubtype="2" fill="hold" nodeType="afterEffect">
                                  <p:stCondLst>
                                    <p:cond delay="0"/>
                                  </p:stCondLst>
                                  <p:childTnLst>
                                    <p:set>
                                      <p:cBhvr>
                                        <p:cTn id="21" dur="1" fill="hold">
                                          <p:stCondLst>
                                            <p:cond delay="0"/>
                                          </p:stCondLst>
                                        </p:cTn>
                                        <p:tgtEl>
                                          <p:spTgt spid="20486"/>
                                        </p:tgtEl>
                                        <p:attrNameLst>
                                          <p:attrName>style.visibility</p:attrName>
                                        </p:attrNameLst>
                                      </p:cBhvr>
                                      <p:to>
                                        <p:strVal val="visible"/>
                                      </p:to>
                                    </p:set>
                                    <p:anim calcmode="lin" valueType="num">
                                      <p:cBhvr additive="base">
                                        <p:cTn id="22" dur="3000" fill="hold"/>
                                        <p:tgtEl>
                                          <p:spTgt spid="20486"/>
                                        </p:tgtEl>
                                        <p:attrNameLst>
                                          <p:attrName>ppt_x</p:attrName>
                                        </p:attrNameLst>
                                      </p:cBhvr>
                                      <p:tavLst>
                                        <p:tav tm="0">
                                          <p:val>
                                            <p:strVal val="1+#ppt_w/2"/>
                                          </p:val>
                                        </p:tav>
                                        <p:tav tm="100000">
                                          <p:val>
                                            <p:strVal val="#ppt_x"/>
                                          </p:val>
                                        </p:tav>
                                      </p:tavLst>
                                    </p:anim>
                                    <p:anim calcmode="lin" valueType="num">
                                      <p:cBhvr additive="base">
                                        <p:cTn id="23" dur="3000" fill="hold"/>
                                        <p:tgtEl>
                                          <p:spTgt spid="204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6382" y="1690785"/>
            <a:ext cx="2942929" cy="1327355"/>
          </a:xfrm>
          <a:prstGeom prst="rect">
            <a:avLst/>
          </a:prstGeom>
          <a:noFill/>
        </p:spPr>
        <p:txBody>
          <a:bodyPr wrap="none" lIns="80077" tIns="40039" rIns="80077" bIns="40039" rtlCol="0">
            <a:spAutoFit/>
          </a:bodyPr>
          <a:lstStyle/>
          <a:p>
            <a:pPr algn="ctr" defTabSz="441421" fontAlgn="base">
              <a:spcBef>
                <a:spcPct val="0"/>
              </a:spcBef>
              <a:spcAft>
                <a:spcPct val="0"/>
              </a:spcAft>
            </a:pPr>
            <a:r>
              <a:rPr lang="nl-NL" sz="2700" b="1" dirty="0" err="1">
                <a:solidFill>
                  <a:srgbClr val="1F497D"/>
                </a:solidFill>
                <a:latin typeface="Verdana" pitchFamily="34" charset="0"/>
                <a:ea typeface="Verdana" pitchFamily="34" charset="0"/>
                <a:cs typeface="Verdana" pitchFamily="34" charset="0"/>
              </a:rPr>
              <a:t>Thank</a:t>
            </a:r>
            <a:r>
              <a:rPr lang="nl-NL" sz="2700" b="1" dirty="0">
                <a:solidFill>
                  <a:srgbClr val="1F497D"/>
                </a:solidFill>
                <a:latin typeface="Verdana" pitchFamily="34" charset="0"/>
                <a:ea typeface="Verdana" pitchFamily="34" charset="0"/>
                <a:cs typeface="Verdana" pitchFamily="34" charset="0"/>
              </a:rPr>
              <a:t> </a:t>
            </a:r>
            <a:r>
              <a:rPr lang="nl-NL" sz="2700" b="1" dirty="0" err="1">
                <a:solidFill>
                  <a:srgbClr val="1F497D"/>
                </a:solidFill>
                <a:latin typeface="Verdana" pitchFamily="34" charset="0"/>
                <a:ea typeface="Verdana" pitchFamily="34" charset="0"/>
                <a:cs typeface="Verdana" pitchFamily="34" charset="0"/>
              </a:rPr>
              <a:t>you</a:t>
            </a:r>
            <a:endParaRPr lang="nl-NL" sz="2700" b="1" dirty="0">
              <a:solidFill>
                <a:srgbClr val="1F497D"/>
              </a:solidFill>
              <a:latin typeface="Verdana" pitchFamily="34" charset="0"/>
              <a:ea typeface="Verdana" pitchFamily="34" charset="0"/>
              <a:cs typeface="Verdana" pitchFamily="34" charset="0"/>
            </a:endParaRPr>
          </a:p>
          <a:p>
            <a:pPr algn="ctr" defTabSz="441421" fontAlgn="base">
              <a:spcBef>
                <a:spcPct val="0"/>
              </a:spcBef>
              <a:spcAft>
                <a:spcPct val="0"/>
              </a:spcAft>
            </a:pPr>
            <a:r>
              <a:rPr lang="nl-NL" sz="2700" b="1" dirty="0">
                <a:solidFill>
                  <a:srgbClr val="1F497D"/>
                </a:solidFill>
                <a:latin typeface="Verdana" pitchFamily="34" charset="0"/>
                <a:ea typeface="Verdana" pitchFamily="34" charset="0"/>
                <a:cs typeface="Verdana" pitchFamily="34" charset="0"/>
              </a:rPr>
              <a:t> </a:t>
            </a:r>
            <a:r>
              <a:rPr lang="nl-NL" sz="2700" b="1" dirty="0" err="1">
                <a:solidFill>
                  <a:srgbClr val="1F497D"/>
                </a:solidFill>
                <a:latin typeface="Verdana" pitchFamily="34" charset="0"/>
                <a:ea typeface="Verdana" pitchFamily="34" charset="0"/>
                <a:cs typeface="Verdana" pitchFamily="34" charset="0"/>
              </a:rPr>
              <a:t>for</a:t>
            </a:r>
            <a:r>
              <a:rPr lang="nl-NL" sz="2700" b="1" dirty="0">
                <a:solidFill>
                  <a:srgbClr val="1F497D"/>
                </a:solidFill>
                <a:latin typeface="Verdana" pitchFamily="34" charset="0"/>
                <a:ea typeface="Verdana" pitchFamily="34" charset="0"/>
                <a:cs typeface="Verdana" pitchFamily="34" charset="0"/>
              </a:rPr>
              <a:t> </a:t>
            </a:r>
          </a:p>
          <a:p>
            <a:pPr algn="ctr" defTabSz="441421" fontAlgn="base">
              <a:spcBef>
                <a:spcPct val="0"/>
              </a:spcBef>
              <a:spcAft>
                <a:spcPct val="0"/>
              </a:spcAft>
            </a:pPr>
            <a:r>
              <a:rPr lang="nl-NL" sz="2700" b="1" dirty="0" err="1">
                <a:solidFill>
                  <a:srgbClr val="1F497D"/>
                </a:solidFill>
                <a:latin typeface="Verdana" pitchFamily="34" charset="0"/>
                <a:ea typeface="Verdana" pitchFamily="34" charset="0"/>
                <a:cs typeface="Verdana" pitchFamily="34" charset="0"/>
              </a:rPr>
              <a:t>your</a:t>
            </a:r>
            <a:r>
              <a:rPr lang="nl-NL" sz="2700" b="1" dirty="0">
                <a:solidFill>
                  <a:srgbClr val="1F497D"/>
                </a:solidFill>
                <a:latin typeface="Verdana" pitchFamily="34" charset="0"/>
                <a:ea typeface="Verdana" pitchFamily="34" charset="0"/>
                <a:cs typeface="Verdana" pitchFamily="34" charset="0"/>
              </a:rPr>
              <a:t> </a:t>
            </a:r>
            <a:r>
              <a:rPr lang="nl-NL" sz="2700" b="1" dirty="0" err="1">
                <a:solidFill>
                  <a:srgbClr val="1F497D"/>
                </a:solidFill>
                <a:latin typeface="Verdana" pitchFamily="34" charset="0"/>
                <a:ea typeface="Verdana" pitchFamily="34" charset="0"/>
                <a:cs typeface="Verdana" pitchFamily="34" charset="0"/>
              </a:rPr>
              <a:t>attention</a:t>
            </a:r>
            <a:endParaRPr lang="nl-NL" sz="2700" b="1" dirty="0">
              <a:solidFill>
                <a:srgbClr val="1F497D"/>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10481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bwMode="auto">
          <a:xfrm>
            <a:off x="384931" y="2481244"/>
            <a:ext cx="4556516" cy="2117672"/>
          </a:xfrm>
          <a:noFill/>
        </p:spPr>
        <p:txBody>
          <a:bodyPr/>
          <a:lstStyle/>
          <a:p>
            <a:r>
              <a:rPr lang="en-GB" sz="2736" dirty="0"/>
              <a:t>How would an academic think </a:t>
            </a:r>
            <a:r>
              <a:rPr lang="en-GB" sz="2736" dirty="0"/>
              <a:t>about </a:t>
            </a:r>
            <a:r>
              <a:rPr lang="en-GB" sz="2736" dirty="0"/>
              <a:t>developing an ownership strategy for the family </a:t>
            </a:r>
            <a:r>
              <a:rPr lang="en-GB" sz="2736" dirty="0"/>
              <a:t>firm?</a:t>
            </a:r>
            <a:r>
              <a:rPr lang="en-GB" sz="2736" dirty="0"/>
              <a:t/>
            </a:r>
            <a:br>
              <a:rPr lang="en-GB" sz="2736" dirty="0"/>
            </a:br>
            <a:r>
              <a:rPr lang="en-GB" sz="2736" dirty="0"/>
              <a:t> </a:t>
            </a:r>
            <a:r>
              <a:rPr lang="en-GB" sz="1710" dirty="0"/>
              <a:t/>
            </a:r>
            <a:br>
              <a:rPr lang="en-GB" sz="1710" dirty="0"/>
            </a:br>
            <a:r>
              <a:rPr lang="en-GB" sz="1710" dirty="0"/>
              <a:t>Friday March 7</a:t>
            </a:r>
            <a:r>
              <a:rPr lang="en-GB" sz="1710" baseline="30000" dirty="0"/>
              <a:t>th</a:t>
            </a:r>
            <a:r>
              <a:rPr lang="en-GB" sz="1710" dirty="0"/>
              <a:t> 2014</a:t>
            </a:r>
            <a:endParaRPr lang="en-GB" sz="1710" dirty="0"/>
          </a:p>
        </p:txBody>
      </p:sp>
      <p:sp>
        <p:nvSpPr>
          <p:cNvPr id="7" name="Rectangle 3"/>
          <p:cNvSpPr>
            <a:spLocks noGrp="1"/>
          </p:cNvSpPr>
          <p:nvPr>
            <p:ph type="subTitle" idx="1"/>
          </p:nvPr>
        </p:nvSpPr>
        <p:spPr>
          <a:xfrm>
            <a:off x="417510" y="4793015"/>
            <a:ext cx="3908192" cy="1345264"/>
          </a:xfrm>
        </p:spPr>
        <p:txBody>
          <a:bodyPr/>
          <a:lstStyle/>
          <a:p>
            <a:pPr eaLnBrk="1" hangingPunct="1"/>
            <a:r>
              <a:rPr lang="en-GB" sz="2052" dirty="0">
                <a:ea typeface="ＭＳ Ｐゴシック" charset="0"/>
              </a:rPr>
              <a:t>J. (Hans) van Oosterhout</a:t>
            </a:r>
          </a:p>
          <a:p>
            <a:pPr eaLnBrk="1" hangingPunct="1"/>
            <a:r>
              <a:rPr lang="en-GB" sz="1197" dirty="0">
                <a:ea typeface="ＭＳ Ｐゴシック" charset="0"/>
              </a:rPr>
              <a:t>Professor of Corporate Governance and Responsibility</a:t>
            </a:r>
            <a:endParaRPr lang="en-GB" sz="1197" dirty="0">
              <a:ea typeface="ＭＳ Ｐゴシック" charset="0"/>
            </a:endParaRPr>
          </a:p>
        </p:txBody>
      </p:sp>
      <p:sp>
        <p:nvSpPr>
          <p:cNvPr id="2" name="Tijdelijke aanduiding voor titel 1"/>
          <p:cNvSpPr>
            <a:spLocks/>
          </p:cNvSpPr>
          <p:nvPr/>
        </p:nvSpPr>
        <p:spPr bwMode="auto">
          <a:xfrm>
            <a:off x="446612" y="1519702"/>
            <a:ext cx="8250777" cy="370592"/>
          </a:xfrm>
          <a:prstGeom prst="rect">
            <a:avLst/>
          </a:prstGeom>
          <a:noFill/>
          <a:ln w="9525">
            <a:noFill/>
            <a:miter lim="800000"/>
            <a:headEnd/>
            <a:tailEnd/>
          </a:ln>
        </p:spPr>
        <p:txBody>
          <a:bodyPr lIns="0" tIns="0" rIns="0" bIns="0" anchor="ctr"/>
          <a:lstStyle/>
          <a:p>
            <a:pPr defTabSz="891859" fontAlgn="base">
              <a:spcBef>
                <a:spcPct val="0"/>
              </a:spcBef>
              <a:spcAft>
                <a:spcPct val="0"/>
              </a:spcAft>
            </a:pPr>
            <a:endParaRPr lang="en-GB" sz="1710" dirty="0">
              <a:solidFill>
                <a:prstClr val="white"/>
              </a:solidFill>
            </a:endParaRPr>
          </a:p>
        </p:txBody>
      </p:sp>
      <p:sp>
        <p:nvSpPr>
          <p:cNvPr id="5" name="TextBox 4"/>
          <p:cNvSpPr txBox="1"/>
          <p:nvPr/>
        </p:nvSpPr>
        <p:spPr>
          <a:xfrm>
            <a:off x="5249320" y="2382233"/>
            <a:ext cx="2093534" cy="368691"/>
          </a:xfrm>
          <a:prstGeom prst="rect">
            <a:avLst/>
          </a:prstGeom>
          <a:noFill/>
        </p:spPr>
        <p:txBody>
          <a:bodyPr wrap="square" rtlCol="0">
            <a:spAutoFit/>
          </a:bodyPr>
          <a:lstStyle/>
          <a:p>
            <a:pPr defTabSz="890501" fontAlgn="base">
              <a:spcBef>
                <a:spcPct val="50000"/>
              </a:spcBef>
              <a:spcAft>
                <a:spcPct val="0"/>
              </a:spcAft>
            </a:pPr>
            <a:endParaRPr lang="en-US" sz="1796" dirty="0">
              <a:solidFill>
                <a:srgbClr val="6A5546"/>
              </a:solidFill>
            </a:endParaRPr>
          </a:p>
        </p:txBody>
      </p:sp>
    </p:spTree>
    <p:extLst>
      <p:ext uri="{BB962C8B-B14F-4D97-AF65-F5344CB8AC3E}">
        <p14:creationId xmlns:p14="http://schemas.microsoft.com/office/powerpoint/2010/main" val="9000981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724764" y="1273891"/>
            <a:ext cx="3140301" cy="3140301"/>
          </a:xfrm>
          <a:prstGeom prst="rect">
            <a:avLst/>
          </a:prstGeom>
        </p:spPr>
      </p:pic>
      <p:pic>
        <p:nvPicPr>
          <p:cNvPr id="4" name="Picture 3"/>
          <p:cNvPicPr>
            <a:picLocks noChangeAspect="1"/>
          </p:cNvPicPr>
          <p:nvPr/>
        </p:nvPicPr>
        <p:blipFill>
          <a:blip r:embed="rId4"/>
          <a:stretch>
            <a:fillRect/>
          </a:stretch>
        </p:blipFill>
        <p:spPr>
          <a:xfrm>
            <a:off x="2909487" y="4537342"/>
            <a:ext cx="2733312" cy="1824357"/>
          </a:xfrm>
          <a:prstGeom prst="rect">
            <a:avLst/>
          </a:prstGeom>
        </p:spPr>
      </p:pic>
      <p:sp>
        <p:nvSpPr>
          <p:cNvPr id="12" name="Title 1"/>
          <p:cNvSpPr>
            <a:spLocks noGrp="1"/>
          </p:cNvSpPr>
          <p:nvPr>
            <p:ph type="title"/>
          </p:nvPr>
        </p:nvSpPr>
        <p:spPr>
          <a:xfrm>
            <a:off x="77059" y="350273"/>
            <a:ext cx="9144000" cy="551138"/>
          </a:xfrm>
        </p:spPr>
        <p:txBody>
          <a:bodyPr>
            <a:normAutofit/>
          </a:bodyPr>
          <a:lstStyle/>
          <a:p>
            <a:pPr algn="ctr"/>
            <a:r>
              <a:rPr lang="en-US" sz="2736" dirty="0"/>
              <a:t>The family firm ownership dilemma</a:t>
            </a:r>
            <a:endParaRPr lang="en-US" sz="2736" dirty="0"/>
          </a:p>
        </p:txBody>
      </p:sp>
      <p:sp>
        <p:nvSpPr>
          <p:cNvPr id="3" name="Cloud Callout 2"/>
          <p:cNvSpPr/>
          <p:nvPr/>
        </p:nvSpPr>
        <p:spPr>
          <a:xfrm>
            <a:off x="138634" y="2074360"/>
            <a:ext cx="2462981" cy="1570647"/>
          </a:xfrm>
          <a:prstGeom prst="cloudCallout">
            <a:avLst>
              <a:gd name="adj1" fmla="val 62835"/>
              <a:gd name="adj2" fmla="val 13120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501" fontAlgn="base">
              <a:spcBef>
                <a:spcPct val="50000"/>
              </a:spcBef>
              <a:spcAft>
                <a:spcPct val="0"/>
              </a:spcAft>
            </a:pPr>
            <a:r>
              <a:rPr lang="en-US" sz="1710" dirty="0">
                <a:solidFill>
                  <a:srgbClr val="DDD3CB">
                    <a:lumMod val="10000"/>
                  </a:srgbClr>
                </a:solidFill>
              </a:rPr>
              <a:t>Should we sell the family firm in part or in whole?</a:t>
            </a:r>
          </a:p>
        </p:txBody>
      </p:sp>
      <p:sp>
        <p:nvSpPr>
          <p:cNvPr id="9" name="Cloud Callout 8"/>
          <p:cNvSpPr/>
          <p:nvPr/>
        </p:nvSpPr>
        <p:spPr>
          <a:xfrm>
            <a:off x="6049789" y="1212317"/>
            <a:ext cx="2955578" cy="2832429"/>
          </a:xfrm>
          <a:prstGeom prst="cloudCallout">
            <a:avLst>
              <a:gd name="adj1" fmla="val -57438"/>
              <a:gd name="adj2" fmla="val 8293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0501" fontAlgn="base">
              <a:spcBef>
                <a:spcPct val="50000"/>
              </a:spcBef>
              <a:spcAft>
                <a:spcPct val="0"/>
              </a:spcAft>
            </a:pPr>
            <a:endParaRPr lang="en-US" sz="1539" dirty="0">
              <a:solidFill>
                <a:srgbClr val="1A1511"/>
              </a:solidFill>
            </a:endParaRPr>
          </a:p>
          <a:p>
            <a:pPr algn="ctr" defTabSz="890501" fontAlgn="base">
              <a:spcBef>
                <a:spcPct val="50000"/>
              </a:spcBef>
              <a:spcAft>
                <a:spcPct val="0"/>
              </a:spcAft>
            </a:pPr>
            <a:r>
              <a:rPr lang="en-US" sz="1710" dirty="0">
                <a:solidFill>
                  <a:srgbClr val="1A1511"/>
                </a:solidFill>
              </a:rPr>
              <a:t>If we continue family ownership, how do we leverage its benefits and reduce its costs?</a:t>
            </a:r>
            <a:endParaRPr lang="en-GB" sz="1710" dirty="0">
              <a:solidFill>
                <a:prstClr val="white"/>
              </a:solidFill>
            </a:endParaRPr>
          </a:p>
          <a:p>
            <a:pPr algn="ctr" defTabSz="890501" fontAlgn="base">
              <a:spcBef>
                <a:spcPct val="50000"/>
              </a:spcBef>
              <a:spcAft>
                <a:spcPct val="0"/>
              </a:spcAft>
            </a:pPr>
            <a:endParaRPr lang="en-US" sz="1710" dirty="0">
              <a:solidFill>
                <a:srgbClr val="DDD3CB">
                  <a:lumMod val="10000"/>
                </a:srgbClr>
              </a:solidFill>
            </a:endParaRPr>
          </a:p>
        </p:txBody>
      </p:sp>
    </p:spTree>
    <p:extLst>
      <p:ext uri="{BB962C8B-B14F-4D97-AF65-F5344CB8AC3E}">
        <p14:creationId xmlns:p14="http://schemas.microsoft.com/office/powerpoint/2010/main" val="398732950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804" y="350273"/>
            <a:ext cx="7922803" cy="549784"/>
          </a:xfrm>
        </p:spPr>
        <p:txBody>
          <a:bodyPr>
            <a:normAutofit/>
          </a:bodyPr>
          <a:lstStyle/>
          <a:p>
            <a:pPr algn="ctr"/>
            <a:r>
              <a:rPr lang="en-US" sz="2736" dirty="0"/>
              <a:t>IN ESSENCE, How to maximize:</a:t>
            </a:r>
            <a:endParaRPr lang="en-US" sz="2736" i="1" dirty="0"/>
          </a:p>
        </p:txBody>
      </p:sp>
      <p:sp>
        <p:nvSpPr>
          <p:cNvPr id="4" name="TextBox 3"/>
          <p:cNvSpPr txBox="1"/>
          <p:nvPr/>
        </p:nvSpPr>
        <p:spPr>
          <a:xfrm>
            <a:off x="1554848" y="2443808"/>
            <a:ext cx="5849581" cy="565989"/>
          </a:xfrm>
          <a:prstGeom prst="rect">
            <a:avLst/>
          </a:prstGeom>
          <a:noFill/>
        </p:spPr>
        <p:txBody>
          <a:bodyPr wrap="square" rtlCol="0">
            <a:spAutoFit/>
          </a:bodyPr>
          <a:lstStyle/>
          <a:p>
            <a:pPr algn="ctr" defTabSz="890501" fontAlgn="base">
              <a:spcBef>
                <a:spcPct val="50000"/>
              </a:spcBef>
              <a:spcAft>
                <a:spcPct val="0"/>
              </a:spcAft>
            </a:pPr>
            <a:r>
              <a:rPr lang="en-US" sz="3078" dirty="0">
                <a:solidFill>
                  <a:srgbClr val="00275D"/>
                </a:solidFill>
              </a:rPr>
              <a:t>The benefits of family ownership</a:t>
            </a:r>
          </a:p>
        </p:txBody>
      </p:sp>
      <p:sp>
        <p:nvSpPr>
          <p:cNvPr id="11" name="TextBox 10"/>
          <p:cNvSpPr txBox="1"/>
          <p:nvPr/>
        </p:nvSpPr>
        <p:spPr>
          <a:xfrm>
            <a:off x="1554848" y="3368915"/>
            <a:ext cx="5603283" cy="565989"/>
          </a:xfrm>
          <a:prstGeom prst="rect">
            <a:avLst/>
          </a:prstGeom>
          <a:noFill/>
        </p:spPr>
        <p:txBody>
          <a:bodyPr wrap="square" rtlCol="0">
            <a:spAutoFit/>
          </a:bodyPr>
          <a:lstStyle/>
          <a:p>
            <a:pPr algn="ctr" defTabSz="890501" fontAlgn="base">
              <a:spcBef>
                <a:spcPct val="50000"/>
              </a:spcBef>
              <a:spcAft>
                <a:spcPct val="0"/>
              </a:spcAft>
            </a:pPr>
            <a:r>
              <a:rPr lang="en-US" sz="3078" dirty="0">
                <a:solidFill>
                  <a:srgbClr val="00275D"/>
                </a:solidFill>
              </a:rPr>
              <a:t>The costs of family ownership</a:t>
            </a:r>
          </a:p>
        </p:txBody>
      </p:sp>
      <p:cxnSp>
        <p:nvCxnSpPr>
          <p:cNvPr id="6" name="Straight Connector 5"/>
          <p:cNvCxnSpPr/>
          <p:nvPr/>
        </p:nvCxnSpPr>
        <p:spPr>
          <a:xfrm>
            <a:off x="1493273" y="3244276"/>
            <a:ext cx="5788006"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308597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p:cNvSpPr>
          <p:nvPr>
            <p:ph type="title"/>
          </p:nvPr>
        </p:nvSpPr>
        <p:spPr bwMode="auto">
          <a:xfrm>
            <a:off x="1062251" y="350273"/>
            <a:ext cx="7635243" cy="5511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Autofit/>
          </a:bodyPr>
          <a:lstStyle/>
          <a:p>
            <a:pPr algn="ctr" eaLnBrk="1" hangingPunct="1"/>
            <a:r>
              <a:rPr lang="en-GB" sz="2736" dirty="0">
                <a:latin typeface="Arial" charset="0"/>
                <a:ea typeface="ＭＳ Ｐゴシック" charset="0"/>
              </a:rPr>
              <a:t>some benefits of family ownership</a:t>
            </a:r>
            <a:endParaRPr lang="en-GB" sz="2736" dirty="0">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2909487" y="1704914"/>
            <a:ext cx="3201876" cy="3948980"/>
          </a:xfrm>
          <a:prstGeom prst="rect">
            <a:avLst/>
          </a:prstGeom>
        </p:spPr>
      </p:pic>
    </p:spTree>
    <p:extLst>
      <p:ext uri="{BB962C8B-B14F-4D97-AF65-F5344CB8AC3E}">
        <p14:creationId xmlns:p14="http://schemas.microsoft.com/office/powerpoint/2010/main" val="163549006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298" y="354660"/>
            <a:ext cx="9066941" cy="549784"/>
          </a:xfrm>
        </p:spPr>
        <p:txBody>
          <a:bodyPr>
            <a:normAutofit/>
          </a:bodyPr>
          <a:lstStyle/>
          <a:p>
            <a:pPr algn="ctr"/>
            <a:r>
              <a:rPr lang="en-US" sz="2736" dirty="0"/>
              <a:t>A long term PERSPECTIVE</a:t>
            </a:r>
            <a:endParaRPr lang="en-US" sz="2736" dirty="0"/>
          </a:p>
        </p:txBody>
      </p:sp>
      <p:pic>
        <p:nvPicPr>
          <p:cNvPr id="7" name="Picture 6"/>
          <p:cNvPicPr>
            <a:picLocks noChangeAspect="1"/>
          </p:cNvPicPr>
          <p:nvPr/>
        </p:nvPicPr>
        <p:blipFill>
          <a:blip r:embed="rId2"/>
          <a:stretch>
            <a:fillRect/>
          </a:stretch>
        </p:blipFill>
        <p:spPr>
          <a:xfrm>
            <a:off x="1616422" y="1458615"/>
            <a:ext cx="5972730" cy="4370048"/>
          </a:xfrm>
          <a:prstGeom prst="rect">
            <a:avLst/>
          </a:prstGeom>
        </p:spPr>
      </p:pic>
    </p:spTree>
    <p:extLst>
      <p:ext uri="{BB962C8B-B14F-4D97-AF65-F5344CB8AC3E}">
        <p14:creationId xmlns:p14="http://schemas.microsoft.com/office/powerpoint/2010/main" val="345093744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a:xfrm>
            <a:off x="15484" y="228778"/>
            <a:ext cx="9128516" cy="583143"/>
          </a:xfrm>
        </p:spPr>
        <p:txBody>
          <a:bodyPr>
            <a:normAutofit/>
          </a:bodyPr>
          <a:lstStyle/>
          <a:p>
            <a:pPr algn="ctr"/>
            <a:r>
              <a:rPr lang="en-US" sz="2100" dirty="0"/>
              <a:t>Erasmus </a:t>
            </a:r>
            <a:r>
              <a:rPr lang="en-US" sz="2100" dirty="0" err="1"/>
              <a:t>centre</a:t>
            </a:r>
            <a:r>
              <a:rPr lang="en-US" sz="2100" dirty="0"/>
              <a:t> for family business</a:t>
            </a:r>
          </a:p>
        </p:txBody>
      </p:sp>
      <p:sp>
        <p:nvSpPr>
          <p:cNvPr id="5" name="Slide Number Placeholder 4"/>
          <p:cNvSpPr>
            <a:spLocks noGrp="1"/>
          </p:cNvSpPr>
          <p:nvPr>
            <p:ph type="sldNum" sz="quarter" idx="16"/>
          </p:nvPr>
        </p:nvSpPr>
        <p:spPr/>
        <p:txBody>
          <a:bodyPr/>
          <a:lstStyle/>
          <a:p>
            <a:fld id="{A0CB89BC-5CFD-4672-86AA-BA51E7CCD91D}" type="slidenum">
              <a:rPr lang="nl-NL" smtClean="0"/>
              <a:pPr/>
              <a:t>2</a:t>
            </a:fld>
            <a:endParaRPr lang="nl-NL"/>
          </a:p>
        </p:txBody>
      </p:sp>
      <p:sp>
        <p:nvSpPr>
          <p:cNvPr id="4" name="TextBox 3"/>
          <p:cNvSpPr txBox="1"/>
          <p:nvPr/>
        </p:nvSpPr>
        <p:spPr>
          <a:xfrm>
            <a:off x="1308549" y="1730927"/>
            <a:ext cx="6034305" cy="2550781"/>
          </a:xfrm>
          <a:prstGeom prst="rect">
            <a:avLst/>
          </a:prstGeom>
          <a:noFill/>
        </p:spPr>
        <p:txBody>
          <a:bodyPr wrap="square" lIns="80091" tIns="40046" rIns="80091" bIns="40046" rtlCol="0">
            <a:spAutoFit/>
          </a:bodyPr>
          <a:lstStyle/>
          <a:p>
            <a:pPr defTabSz="912143" fontAlgn="base">
              <a:spcBef>
                <a:spcPct val="50000"/>
              </a:spcBef>
              <a:spcAft>
                <a:spcPct val="0"/>
              </a:spcAft>
            </a:pPr>
            <a:r>
              <a:rPr lang="nl-NL" sz="2100" dirty="0">
                <a:solidFill>
                  <a:srgbClr val="00275D"/>
                </a:solidFill>
              </a:rPr>
              <a:t>AGENDA</a:t>
            </a:r>
          </a:p>
          <a:p>
            <a:pPr defTabSz="912143" fontAlgn="base">
              <a:spcBef>
                <a:spcPct val="50000"/>
              </a:spcBef>
              <a:spcAft>
                <a:spcPct val="0"/>
              </a:spcAft>
            </a:pPr>
            <a:endParaRPr lang="nl-NL" sz="2100" dirty="0">
              <a:solidFill>
                <a:srgbClr val="00275D"/>
              </a:solidFill>
            </a:endParaRPr>
          </a:p>
          <a:p>
            <a:pPr marL="300340" indent="-300340" defTabSz="912143" fontAlgn="base">
              <a:spcBef>
                <a:spcPct val="50000"/>
              </a:spcBef>
              <a:spcAft>
                <a:spcPct val="0"/>
              </a:spcAft>
              <a:buFont typeface="Arial" panose="020B0604020202020204" pitchFamily="34" charset="0"/>
              <a:buChar char="•"/>
            </a:pPr>
            <a:r>
              <a:rPr lang="nl-NL" dirty="0">
                <a:solidFill>
                  <a:srgbClr val="00275D"/>
                </a:solidFill>
              </a:rPr>
              <a:t>16:05 Presentation Jos </a:t>
            </a:r>
            <a:r>
              <a:rPr lang="nl-NL" dirty="0" err="1">
                <a:solidFill>
                  <a:srgbClr val="00275D"/>
                </a:solidFill>
              </a:rPr>
              <a:t>Pâques</a:t>
            </a:r>
            <a:endParaRPr lang="nl-NL" dirty="0">
              <a:solidFill>
                <a:srgbClr val="00275D"/>
              </a:solidFill>
            </a:endParaRPr>
          </a:p>
          <a:p>
            <a:pPr marL="300340" indent="-300340" defTabSz="912143" fontAlgn="base">
              <a:spcBef>
                <a:spcPct val="50000"/>
              </a:spcBef>
              <a:spcAft>
                <a:spcPct val="0"/>
              </a:spcAft>
              <a:buFont typeface="Arial" panose="020B0604020202020204" pitchFamily="34" charset="0"/>
              <a:buChar char="•"/>
            </a:pPr>
            <a:r>
              <a:rPr lang="nl-NL" dirty="0">
                <a:solidFill>
                  <a:srgbClr val="00275D"/>
                </a:solidFill>
              </a:rPr>
              <a:t>16:25 Presentation Prof. dr. Hans van Oosterhout</a:t>
            </a:r>
          </a:p>
          <a:p>
            <a:pPr marL="300340" indent="-300340" defTabSz="912143" fontAlgn="base">
              <a:spcBef>
                <a:spcPct val="50000"/>
              </a:spcBef>
              <a:spcAft>
                <a:spcPct val="0"/>
              </a:spcAft>
              <a:buFont typeface="Arial" panose="020B0604020202020204" pitchFamily="34" charset="0"/>
              <a:buChar char="•"/>
            </a:pPr>
            <a:r>
              <a:rPr lang="nl-NL" dirty="0">
                <a:solidFill>
                  <a:srgbClr val="00275D"/>
                </a:solidFill>
              </a:rPr>
              <a:t>16:45 </a:t>
            </a:r>
            <a:r>
              <a:rPr lang="nl-NL" dirty="0" err="1">
                <a:solidFill>
                  <a:srgbClr val="00275D"/>
                </a:solidFill>
              </a:rPr>
              <a:t>Interaction</a:t>
            </a:r>
            <a:endParaRPr lang="nl-NL" dirty="0">
              <a:solidFill>
                <a:srgbClr val="00275D"/>
              </a:solidFill>
            </a:endParaRPr>
          </a:p>
          <a:p>
            <a:pPr marL="300340" indent="-300340" defTabSz="912143" fontAlgn="base">
              <a:spcBef>
                <a:spcPct val="50000"/>
              </a:spcBef>
              <a:spcAft>
                <a:spcPct val="0"/>
              </a:spcAft>
              <a:buFont typeface="Arial" panose="020B0604020202020204" pitchFamily="34" charset="0"/>
              <a:buChar char="•"/>
            </a:pPr>
            <a:r>
              <a:rPr lang="nl-NL" dirty="0">
                <a:solidFill>
                  <a:srgbClr val="00275D"/>
                </a:solidFill>
              </a:rPr>
              <a:t>17:05 </a:t>
            </a:r>
            <a:r>
              <a:rPr lang="nl-NL" dirty="0" err="1">
                <a:solidFill>
                  <a:srgbClr val="00275D"/>
                </a:solidFill>
              </a:rPr>
              <a:t>Wrap</a:t>
            </a:r>
            <a:r>
              <a:rPr lang="nl-NL" dirty="0">
                <a:solidFill>
                  <a:srgbClr val="00275D"/>
                </a:solidFill>
              </a:rPr>
              <a:t>-up</a:t>
            </a:r>
          </a:p>
        </p:txBody>
      </p:sp>
    </p:spTree>
    <p:extLst>
      <p:ext uri="{BB962C8B-B14F-4D97-AF65-F5344CB8AC3E}">
        <p14:creationId xmlns:p14="http://schemas.microsoft.com/office/powerpoint/2010/main" val="152334255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30475" y="1335466"/>
            <a:ext cx="6428124" cy="4187069"/>
          </a:xfrm>
          <a:prstGeom prst="rect">
            <a:avLst/>
          </a:prstGeom>
        </p:spPr>
      </p:pic>
      <p:sp>
        <p:nvSpPr>
          <p:cNvPr id="4" name="Title 2"/>
          <p:cNvSpPr>
            <a:spLocks noGrp="1"/>
          </p:cNvSpPr>
          <p:nvPr>
            <p:ph type="title"/>
          </p:nvPr>
        </p:nvSpPr>
        <p:spPr>
          <a:xfrm>
            <a:off x="1062251" y="411848"/>
            <a:ext cx="7819966" cy="549784"/>
          </a:xfrm>
        </p:spPr>
        <p:txBody>
          <a:bodyPr>
            <a:normAutofit fontScale="90000"/>
          </a:bodyPr>
          <a:lstStyle/>
          <a:p>
            <a:pPr algn="ctr"/>
            <a:r>
              <a:rPr lang="en-US" sz="2736" dirty="0"/>
              <a:t>DEDICATED AND Patient capital investment</a:t>
            </a:r>
            <a:endParaRPr lang="en-US" sz="2736" dirty="0"/>
          </a:p>
        </p:txBody>
      </p:sp>
    </p:spTree>
    <p:extLst>
      <p:ext uri="{BB962C8B-B14F-4D97-AF65-F5344CB8AC3E}">
        <p14:creationId xmlns:p14="http://schemas.microsoft.com/office/powerpoint/2010/main" val="125058279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634" y="350273"/>
            <a:ext cx="9559537" cy="549784"/>
          </a:xfrm>
        </p:spPr>
        <p:txBody>
          <a:bodyPr/>
          <a:lstStyle/>
          <a:p>
            <a:pPr algn="ctr"/>
            <a:r>
              <a:rPr lang="en-US" sz="2736" cap="none" dirty="0"/>
              <a:t>FAMILY OWNERSHIP AS AN ASSET</a:t>
            </a:r>
            <a:endParaRPr lang="en-US" sz="2736" cap="none" dirty="0"/>
          </a:p>
        </p:txBody>
      </p:sp>
      <p:pic>
        <p:nvPicPr>
          <p:cNvPr id="2" name="Picture 1"/>
          <p:cNvPicPr>
            <a:picLocks noChangeAspect="1"/>
          </p:cNvPicPr>
          <p:nvPr/>
        </p:nvPicPr>
        <p:blipFill>
          <a:blip r:embed="rId2"/>
          <a:stretch>
            <a:fillRect/>
          </a:stretch>
        </p:blipFill>
        <p:spPr>
          <a:xfrm>
            <a:off x="1369674" y="1520189"/>
            <a:ext cx="6219478" cy="3879196"/>
          </a:xfrm>
          <a:prstGeom prst="rect">
            <a:avLst/>
          </a:prstGeom>
        </p:spPr>
      </p:pic>
    </p:spTree>
    <p:extLst>
      <p:ext uri="{BB962C8B-B14F-4D97-AF65-F5344CB8AC3E}">
        <p14:creationId xmlns:p14="http://schemas.microsoft.com/office/powerpoint/2010/main" val="331059913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353" y="416234"/>
            <a:ext cx="8723163" cy="549784"/>
          </a:xfrm>
        </p:spPr>
        <p:txBody>
          <a:bodyPr/>
          <a:lstStyle/>
          <a:p>
            <a:pPr algn="ctr"/>
            <a:r>
              <a:rPr lang="en-US" sz="2394" dirty="0"/>
              <a:t>STABLE STAKEHOLDER RELATIONSHIPS</a:t>
            </a:r>
            <a:endParaRPr lang="en-US" sz="2394" dirty="0"/>
          </a:p>
        </p:txBody>
      </p:sp>
      <p:pic>
        <p:nvPicPr>
          <p:cNvPr id="4" name="Picture 3"/>
          <p:cNvPicPr>
            <a:picLocks noChangeAspect="1"/>
          </p:cNvPicPr>
          <p:nvPr/>
        </p:nvPicPr>
        <p:blipFill>
          <a:blip r:embed="rId2"/>
          <a:stretch>
            <a:fillRect/>
          </a:stretch>
        </p:blipFill>
        <p:spPr>
          <a:xfrm>
            <a:off x="1708975" y="1520190"/>
            <a:ext cx="5818603" cy="3875190"/>
          </a:xfrm>
          <a:prstGeom prst="rect">
            <a:avLst/>
          </a:prstGeom>
        </p:spPr>
      </p:pic>
    </p:spTree>
    <p:extLst>
      <p:ext uri="{BB962C8B-B14F-4D97-AF65-F5344CB8AC3E}">
        <p14:creationId xmlns:p14="http://schemas.microsoft.com/office/powerpoint/2010/main" val="258576740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title"/>
          </p:nvPr>
        </p:nvSpPr>
        <p:spPr bwMode="auto">
          <a:xfrm>
            <a:off x="1246975" y="411848"/>
            <a:ext cx="7179724" cy="5511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0000"/>
          </a:bodyPr>
          <a:lstStyle/>
          <a:p>
            <a:pPr algn="ctr" eaLnBrk="1" hangingPunct="1"/>
            <a:r>
              <a:rPr lang="en-GB" sz="2736" dirty="0">
                <a:latin typeface="Arial" charset="0"/>
                <a:ea typeface="ＭＳ Ｐゴシック" charset="0"/>
              </a:rPr>
              <a:t>DEDICATED monitoring RELATIONSHIPS</a:t>
            </a:r>
            <a:endParaRPr lang="en-GB" sz="2736" dirty="0">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2293742" y="1458615"/>
            <a:ext cx="4187069" cy="4187069"/>
          </a:xfrm>
          <a:prstGeom prst="rect">
            <a:avLst/>
          </a:prstGeom>
        </p:spPr>
      </p:pic>
    </p:spTree>
    <p:extLst>
      <p:ext uri="{BB962C8B-B14F-4D97-AF65-F5344CB8AC3E}">
        <p14:creationId xmlns:p14="http://schemas.microsoft.com/office/powerpoint/2010/main" val="279550596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p:cNvSpPr>
          <p:nvPr>
            <p:ph type="title" idx="4294967295"/>
          </p:nvPr>
        </p:nvSpPr>
        <p:spPr bwMode="auto">
          <a:xfrm>
            <a:off x="985193" y="350273"/>
            <a:ext cx="8143323" cy="5511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ctr" eaLnBrk="1" hangingPunct="1"/>
            <a:r>
              <a:rPr lang="en-GB" sz="2394" cap="none" dirty="0">
                <a:latin typeface="Arial" charset="0"/>
                <a:ea typeface="ＭＳ Ｐゴシック" charset="0"/>
              </a:rPr>
              <a:t>SOCIO-EMOTIONAL RETURNS TO FAMILY OWNERSHIP</a:t>
            </a:r>
            <a:endParaRPr lang="en-GB" sz="2394" cap="none"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677997" y="1458615"/>
            <a:ext cx="5911156" cy="3921067"/>
          </a:xfrm>
          <a:prstGeom prst="rect">
            <a:avLst/>
          </a:prstGeom>
        </p:spPr>
      </p:pic>
    </p:spTree>
    <p:extLst>
      <p:ext uri="{BB962C8B-B14F-4D97-AF65-F5344CB8AC3E}">
        <p14:creationId xmlns:p14="http://schemas.microsoft.com/office/powerpoint/2010/main" val="339267709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0989" y="350273"/>
            <a:ext cx="7922803" cy="549784"/>
          </a:xfrm>
        </p:spPr>
        <p:txBody>
          <a:bodyPr>
            <a:normAutofit/>
          </a:bodyPr>
          <a:lstStyle/>
          <a:p>
            <a:pPr algn="ctr"/>
            <a:r>
              <a:rPr lang="en-US" sz="2394" dirty="0"/>
              <a:t>There are also costs to FAMILY ownership….</a:t>
            </a:r>
            <a:endParaRPr lang="en-US" sz="2394" dirty="0"/>
          </a:p>
        </p:txBody>
      </p:sp>
      <p:pic>
        <p:nvPicPr>
          <p:cNvPr id="4" name="Picture 3"/>
          <p:cNvPicPr>
            <a:picLocks noChangeAspect="1"/>
          </p:cNvPicPr>
          <p:nvPr/>
        </p:nvPicPr>
        <p:blipFill>
          <a:blip r:embed="rId3"/>
          <a:stretch>
            <a:fillRect/>
          </a:stretch>
        </p:blipFill>
        <p:spPr>
          <a:xfrm>
            <a:off x="3278935" y="1520190"/>
            <a:ext cx="2339832" cy="3706665"/>
          </a:xfrm>
          <a:prstGeom prst="rect">
            <a:avLst/>
          </a:prstGeom>
        </p:spPr>
      </p:pic>
    </p:spTree>
    <p:extLst>
      <p:ext uri="{BB962C8B-B14F-4D97-AF65-F5344CB8AC3E}">
        <p14:creationId xmlns:p14="http://schemas.microsoft.com/office/powerpoint/2010/main" val="257942192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357" y="416234"/>
            <a:ext cx="9436388" cy="549784"/>
          </a:xfrm>
        </p:spPr>
        <p:txBody>
          <a:bodyPr/>
          <a:lstStyle/>
          <a:p>
            <a:pPr algn="ctr"/>
            <a:r>
              <a:rPr lang="en-US" sz="2394" dirty="0"/>
              <a:t>Governance costs: Against The tide of time?</a:t>
            </a:r>
            <a:endParaRPr lang="en-US" sz="2394" dirty="0"/>
          </a:p>
        </p:txBody>
      </p:sp>
      <p:pic>
        <p:nvPicPr>
          <p:cNvPr id="4" name="Picture 3"/>
          <p:cNvPicPr>
            <a:picLocks noChangeAspect="1"/>
          </p:cNvPicPr>
          <p:nvPr/>
        </p:nvPicPr>
        <p:blipFill>
          <a:blip r:embed="rId2"/>
          <a:stretch>
            <a:fillRect/>
          </a:stretch>
        </p:blipFill>
        <p:spPr>
          <a:xfrm>
            <a:off x="0" y="2361611"/>
            <a:ext cx="9144000" cy="2422029"/>
          </a:xfrm>
          <a:prstGeom prst="rect">
            <a:avLst/>
          </a:prstGeom>
        </p:spPr>
      </p:pic>
    </p:spTree>
    <p:extLst>
      <p:ext uri="{BB962C8B-B14F-4D97-AF65-F5344CB8AC3E}">
        <p14:creationId xmlns:p14="http://schemas.microsoft.com/office/powerpoint/2010/main" val="19035937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5353" y="416234"/>
            <a:ext cx="8723163" cy="549784"/>
          </a:xfrm>
        </p:spPr>
        <p:txBody>
          <a:bodyPr>
            <a:normAutofit/>
          </a:bodyPr>
          <a:lstStyle/>
          <a:p>
            <a:pPr algn="ctr"/>
            <a:r>
              <a:rPr lang="en-US" sz="2394" dirty="0"/>
              <a:t>decision making costs </a:t>
            </a:r>
            <a:endParaRPr lang="en-US" sz="2394" dirty="0"/>
          </a:p>
        </p:txBody>
      </p:sp>
      <p:pic>
        <p:nvPicPr>
          <p:cNvPr id="4" name="Picture 3"/>
          <p:cNvPicPr>
            <a:picLocks noChangeAspect="1"/>
          </p:cNvPicPr>
          <p:nvPr/>
        </p:nvPicPr>
        <p:blipFill>
          <a:blip r:embed="rId3"/>
          <a:stretch>
            <a:fillRect/>
          </a:stretch>
        </p:blipFill>
        <p:spPr>
          <a:xfrm>
            <a:off x="1000677" y="1581764"/>
            <a:ext cx="7050348" cy="3632898"/>
          </a:xfrm>
          <a:prstGeom prst="rect">
            <a:avLst/>
          </a:prstGeom>
        </p:spPr>
      </p:pic>
    </p:spTree>
    <p:extLst>
      <p:ext uri="{BB962C8B-B14F-4D97-AF65-F5344CB8AC3E}">
        <p14:creationId xmlns:p14="http://schemas.microsoft.com/office/powerpoint/2010/main" val="149420383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title"/>
          </p:nvPr>
        </p:nvSpPr>
        <p:spPr bwMode="auto">
          <a:xfrm>
            <a:off x="1246975" y="411848"/>
            <a:ext cx="7179724" cy="5511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p>
            <a:pPr algn="ctr" eaLnBrk="1" hangingPunct="1"/>
            <a:r>
              <a:rPr lang="en-GB" sz="3078" dirty="0">
                <a:latin typeface="Arial" charset="0"/>
                <a:ea typeface="ＭＳ Ｐゴシック" charset="0"/>
              </a:rPr>
              <a:t>Monitoring COSTS</a:t>
            </a:r>
            <a:endParaRPr lang="en-GB" sz="3078" dirty="0">
              <a:latin typeface="Arial" charset="0"/>
              <a:ea typeface="ＭＳ Ｐゴシック" charset="0"/>
            </a:endParaRPr>
          </a:p>
        </p:txBody>
      </p:sp>
      <p:pic>
        <p:nvPicPr>
          <p:cNvPr id="6" name="Picture 5"/>
          <p:cNvPicPr>
            <a:picLocks noChangeAspect="1"/>
          </p:cNvPicPr>
          <p:nvPr/>
        </p:nvPicPr>
        <p:blipFill>
          <a:blip r:embed="rId3"/>
          <a:stretch>
            <a:fillRect/>
          </a:stretch>
        </p:blipFill>
        <p:spPr>
          <a:xfrm>
            <a:off x="2170593" y="1643338"/>
            <a:ext cx="4620281" cy="3448174"/>
          </a:xfrm>
          <a:prstGeom prst="rect">
            <a:avLst/>
          </a:prstGeom>
        </p:spPr>
      </p:pic>
    </p:spTree>
    <p:extLst>
      <p:ext uri="{BB962C8B-B14F-4D97-AF65-F5344CB8AC3E}">
        <p14:creationId xmlns:p14="http://schemas.microsoft.com/office/powerpoint/2010/main" val="259581710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357" y="416234"/>
            <a:ext cx="9436388" cy="549784"/>
          </a:xfrm>
        </p:spPr>
        <p:txBody>
          <a:bodyPr>
            <a:normAutofit/>
          </a:bodyPr>
          <a:lstStyle/>
          <a:p>
            <a:pPr algn="ctr"/>
            <a:r>
              <a:rPr lang="en-US" sz="2736" cap="none" dirty="0"/>
              <a:t>THE COSTS OF INEFFICIENT RISK BEARING</a:t>
            </a:r>
            <a:endParaRPr lang="en-US" sz="2736" cap="none" dirty="0"/>
          </a:p>
        </p:txBody>
      </p:sp>
      <p:pic>
        <p:nvPicPr>
          <p:cNvPr id="4" name="Picture 3"/>
          <p:cNvPicPr>
            <a:picLocks noChangeAspect="1"/>
          </p:cNvPicPr>
          <p:nvPr/>
        </p:nvPicPr>
        <p:blipFill>
          <a:blip r:embed="rId3"/>
          <a:stretch>
            <a:fillRect/>
          </a:stretch>
        </p:blipFill>
        <p:spPr>
          <a:xfrm>
            <a:off x="4582829" y="2197509"/>
            <a:ext cx="3991516" cy="2647705"/>
          </a:xfrm>
          <a:prstGeom prst="rect">
            <a:avLst/>
          </a:prstGeom>
        </p:spPr>
      </p:pic>
      <p:pic>
        <p:nvPicPr>
          <p:cNvPr id="5" name="Picture 4"/>
          <p:cNvPicPr>
            <a:picLocks noChangeAspect="1"/>
          </p:cNvPicPr>
          <p:nvPr/>
        </p:nvPicPr>
        <p:blipFill>
          <a:blip r:embed="rId4"/>
          <a:stretch>
            <a:fillRect/>
          </a:stretch>
        </p:blipFill>
        <p:spPr>
          <a:xfrm>
            <a:off x="0" y="2188320"/>
            <a:ext cx="4510425" cy="2685602"/>
          </a:xfrm>
          <a:prstGeom prst="rect">
            <a:avLst/>
          </a:prstGeom>
        </p:spPr>
      </p:pic>
    </p:spTree>
    <p:extLst>
      <p:ext uri="{BB962C8B-B14F-4D97-AF65-F5344CB8AC3E}">
        <p14:creationId xmlns:p14="http://schemas.microsoft.com/office/powerpoint/2010/main" val="173539778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sp>
        <p:nvSpPr>
          <p:cNvPr id="3" name="Title 2"/>
          <p:cNvSpPr>
            <a:spLocks noGrp="1"/>
          </p:cNvSpPr>
          <p:nvPr>
            <p:ph type="title"/>
          </p:nvPr>
        </p:nvSpPr>
        <p:spPr/>
        <p:txBody>
          <a:bodyPr/>
          <a:lstStyle/>
          <a:p>
            <a:r>
              <a:rPr lang="nl-NL" dirty="0" smtClean="0"/>
              <a:t>ERASMUS CENTRE FOR FAMILY BUSINESS</a:t>
            </a:r>
            <a:endParaRPr lang="nl-NL" dirty="0"/>
          </a:p>
        </p:txBody>
      </p:sp>
      <p:sp>
        <p:nvSpPr>
          <p:cNvPr id="4" name="Content Placeholder 3"/>
          <p:cNvSpPr>
            <a:spLocks noGrp="1"/>
          </p:cNvSpPr>
          <p:nvPr>
            <p:ph idx="1"/>
          </p:nvPr>
        </p:nvSpPr>
        <p:spPr>
          <a:xfrm>
            <a:off x="1370127" y="2645272"/>
            <a:ext cx="4925963" cy="3310680"/>
          </a:xfrm>
        </p:spPr>
        <p:txBody>
          <a:bodyPr>
            <a:normAutofit/>
          </a:bodyPr>
          <a:lstStyle/>
          <a:p>
            <a:pPr marL="0" indent="0">
              <a:buNone/>
            </a:pPr>
            <a:r>
              <a:rPr lang="nl-NL" sz="2800" dirty="0"/>
              <a:t>Jos </a:t>
            </a:r>
            <a:r>
              <a:rPr lang="nl-NL" sz="2800" dirty="0" err="1"/>
              <a:t>Pâques</a:t>
            </a:r>
            <a:endParaRPr lang="nl-NL" sz="2800" dirty="0"/>
          </a:p>
          <a:p>
            <a:pPr marL="0" indent="0">
              <a:buNone/>
            </a:pPr>
            <a:r>
              <a:rPr lang="nl-NL" sz="2100" dirty="0" err="1"/>
              <a:t>Founder</a:t>
            </a:r>
            <a:r>
              <a:rPr lang="nl-NL" sz="2100" dirty="0"/>
              <a:t> </a:t>
            </a:r>
            <a:r>
              <a:rPr lang="nl-NL" sz="2100" dirty="0" err="1"/>
              <a:t>and</a:t>
            </a:r>
            <a:r>
              <a:rPr lang="nl-NL" sz="2100" dirty="0"/>
              <a:t> major </a:t>
            </a:r>
            <a:r>
              <a:rPr lang="nl-NL" sz="2100" dirty="0" err="1"/>
              <a:t>shareholder</a:t>
            </a:r>
            <a:r>
              <a:rPr lang="nl-NL" sz="2100" dirty="0"/>
              <a:t> of </a:t>
            </a:r>
            <a:r>
              <a:rPr lang="nl-NL" sz="2100" dirty="0" err="1"/>
              <a:t>Paques</a:t>
            </a:r>
            <a:r>
              <a:rPr lang="nl-NL" sz="2100" dirty="0"/>
              <a:t> Holding B.V.</a:t>
            </a:r>
          </a:p>
        </p:txBody>
      </p:sp>
      <p:pic>
        <p:nvPicPr>
          <p:cNvPr id="5" name="Picture 4"/>
          <p:cNvPicPr>
            <a:picLocks noChangeAspect="1"/>
          </p:cNvPicPr>
          <p:nvPr/>
        </p:nvPicPr>
        <p:blipFill>
          <a:blip r:embed="rId2"/>
          <a:stretch>
            <a:fillRect/>
          </a:stretch>
        </p:blipFill>
        <p:spPr>
          <a:xfrm>
            <a:off x="6480811" y="1143127"/>
            <a:ext cx="2401407" cy="3396153"/>
          </a:xfrm>
          <a:prstGeom prst="rect">
            <a:avLst/>
          </a:prstGeom>
        </p:spPr>
      </p:pic>
    </p:spTree>
    <p:extLst>
      <p:ext uri="{BB962C8B-B14F-4D97-AF65-F5344CB8AC3E}">
        <p14:creationId xmlns:p14="http://schemas.microsoft.com/office/powerpoint/2010/main" val="378847609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p:cNvSpPr>
          <p:nvPr>
            <p:ph type="title" idx="4294967295"/>
          </p:nvPr>
        </p:nvSpPr>
        <p:spPr bwMode="auto">
          <a:xfrm>
            <a:off x="508081" y="288699"/>
            <a:ext cx="8143323" cy="5511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ctr" eaLnBrk="1" hangingPunct="1"/>
            <a:r>
              <a:rPr lang="en-GB" sz="2052" cap="none" dirty="0">
                <a:latin typeface="Arial" charset="0"/>
                <a:ea typeface="ＭＳ Ｐゴシック" charset="0"/>
              </a:rPr>
              <a:t>BENEFITS FROM STRATEGIC OWNERSHIP FOREGONE</a:t>
            </a:r>
            <a:endParaRPr lang="en-GB" sz="2052" cap="none" dirty="0">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2293742" y="1643338"/>
            <a:ext cx="4615439" cy="3062480"/>
          </a:xfrm>
          <a:prstGeom prst="rect">
            <a:avLst/>
          </a:prstGeom>
        </p:spPr>
      </p:pic>
      <p:sp>
        <p:nvSpPr>
          <p:cNvPr id="6" name="TextBox 5"/>
          <p:cNvSpPr txBox="1"/>
          <p:nvPr/>
        </p:nvSpPr>
        <p:spPr>
          <a:xfrm>
            <a:off x="754379" y="5091513"/>
            <a:ext cx="7558479" cy="368691"/>
          </a:xfrm>
          <a:prstGeom prst="rect">
            <a:avLst/>
          </a:prstGeom>
          <a:noFill/>
        </p:spPr>
        <p:txBody>
          <a:bodyPr wrap="none" rtlCol="0">
            <a:spAutoFit/>
          </a:bodyPr>
          <a:lstStyle/>
          <a:p>
            <a:pPr defTabSz="890501" fontAlgn="base">
              <a:spcBef>
                <a:spcPct val="50000"/>
              </a:spcBef>
              <a:spcAft>
                <a:spcPct val="0"/>
              </a:spcAft>
            </a:pPr>
            <a:r>
              <a:rPr lang="en-US" sz="1796" dirty="0">
                <a:solidFill>
                  <a:srgbClr val="00275D"/>
                </a:solidFill>
              </a:rPr>
              <a:t>Other owners can also bring unique or complementary assets to the firm</a:t>
            </a:r>
          </a:p>
        </p:txBody>
      </p:sp>
    </p:spTree>
    <p:extLst>
      <p:ext uri="{BB962C8B-B14F-4D97-AF65-F5344CB8AC3E}">
        <p14:creationId xmlns:p14="http://schemas.microsoft.com/office/powerpoint/2010/main" val="403043023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357" y="416234"/>
            <a:ext cx="9436388" cy="549784"/>
          </a:xfrm>
        </p:spPr>
        <p:txBody>
          <a:bodyPr>
            <a:normAutofit/>
          </a:bodyPr>
          <a:lstStyle/>
          <a:p>
            <a:pPr algn="ctr"/>
            <a:r>
              <a:rPr lang="en-US" sz="2052" cap="none" dirty="0"/>
              <a:t>EXPROPRIATION COSTS FOR NON FAMILY SHAREHOLDERS?</a:t>
            </a:r>
            <a:endParaRPr lang="en-US" sz="2052" cap="none" dirty="0"/>
          </a:p>
        </p:txBody>
      </p:sp>
      <p:pic>
        <p:nvPicPr>
          <p:cNvPr id="2" name="Picture 1"/>
          <p:cNvPicPr>
            <a:picLocks noChangeAspect="1"/>
          </p:cNvPicPr>
          <p:nvPr/>
        </p:nvPicPr>
        <p:blipFill>
          <a:blip r:embed="rId2"/>
          <a:stretch>
            <a:fillRect/>
          </a:stretch>
        </p:blipFill>
        <p:spPr>
          <a:xfrm>
            <a:off x="2478466" y="1397041"/>
            <a:ext cx="4063919" cy="4645720"/>
          </a:xfrm>
          <a:prstGeom prst="rect">
            <a:avLst/>
          </a:prstGeom>
        </p:spPr>
      </p:pic>
    </p:spTree>
    <p:extLst>
      <p:ext uri="{BB962C8B-B14F-4D97-AF65-F5344CB8AC3E}">
        <p14:creationId xmlns:p14="http://schemas.microsoft.com/office/powerpoint/2010/main" val="400530562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5731"/>
            <a:ext cx="9128516" cy="549784"/>
          </a:xfrm>
        </p:spPr>
        <p:txBody>
          <a:bodyPr>
            <a:normAutofit/>
          </a:bodyPr>
          <a:lstStyle/>
          <a:p>
            <a:pPr algn="ctr"/>
            <a:r>
              <a:rPr lang="en-US" sz="3078" dirty="0"/>
              <a:t>IN SUM:</a:t>
            </a:r>
            <a:endParaRPr lang="en-US" sz="3078" dirty="0"/>
          </a:p>
        </p:txBody>
      </p:sp>
      <p:sp>
        <p:nvSpPr>
          <p:cNvPr id="5" name="Slide Number Placeholder 4"/>
          <p:cNvSpPr>
            <a:spLocks noGrp="1"/>
          </p:cNvSpPr>
          <p:nvPr>
            <p:ph type="sldNum" sz="quarter" idx="16"/>
          </p:nvPr>
        </p:nvSpPr>
        <p:spPr/>
        <p:txBody>
          <a:bodyPr/>
          <a:lstStyle/>
          <a:p>
            <a:fld id="{A0CB89BC-5CFD-4672-86AA-BA51E7CCD91D}" type="slidenum">
              <a:rPr lang="nl-NL" smtClean="0"/>
              <a:pPr/>
              <a:t>32</a:t>
            </a:fld>
            <a:endParaRPr lang="nl-NL"/>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18" y="1807743"/>
            <a:ext cx="9190090" cy="6731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5"/>
          <p:cNvSpPr txBox="1">
            <a:spLocks noChangeArrowheads="1"/>
          </p:cNvSpPr>
          <p:nvPr/>
        </p:nvSpPr>
        <p:spPr bwMode="auto">
          <a:xfrm>
            <a:off x="323357" y="1643339"/>
            <a:ext cx="4038600" cy="4267054"/>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390525" indent="-390525" algn="l" defTabSz="1042988" rtl="0" eaLnBrk="1" fontAlgn="base" hangingPunct="1">
              <a:spcBef>
                <a:spcPct val="20000"/>
              </a:spcBef>
              <a:spcAft>
                <a:spcPct val="0"/>
              </a:spcAft>
              <a:buFont typeface="Arial" charset="0"/>
              <a:buChar char="•"/>
              <a:defRPr sz="1800" kern="1200">
                <a:solidFill>
                  <a:srgbClr val="00275D"/>
                </a:solidFill>
                <a:latin typeface="Arial" pitchFamily="34" charset="0"/>
                <a:ea typeface="+mn-ea"/>
                <a:cs typeface="Arial" pitchFamily="34" charset="0"/>
              </a:defRPr>
            </a:lvl1pPr>
            <a:lvl2pPr marL="846138" indent="-327025" algn="l" defTabSz="1042988" rtl="0" eaLnBrk="1" fontAlgn="base" hangingPunct="1">
              <a:spcBef>
                <a:spcPct val="20000"/>
              </a:spcBef>
              <a:spcAft>
                <a:spcPct val="0"/>
              </a:spcAft>
              <a:buFont typeface="Arial" charset="0"/>
              <a:buChar char="–"/>
              <a:defRPr sz="1800" kern="1200">
                <a:solidFill>
                  <a:srgbClr val="00275D"/>
                </a:solidFill>
                <a:latin typeface="Arial" pitchFamily="34" charset="0"/>
                <a:ea typeface="+mn-ea"/>
                <a:cs typeface="Arial" pitchFamily="34" charset="0"/>
              </a:defRPr>
            </a:lvl2pPr>
            <a:lvl3pPr marL="1303338" indent="-260350" algn="l" defTabSz="1042988" rtl="0" eaLnBrk="1" fontAlgn="base" hangingPunct="1">
              <a:spcBef>
                <a:spcPct val="20000"/>
              </a:spcBef>
              <a:spcAft>
                <a:spcPct val="0"/>
              </a:spcAft>
              <a:buFont typeface="Arial" charset="0"/>
              <a:buChar char="•"/>
              <a:defRPr sz="1800" kern="1200">
                <a:solidFill>
                  <a:srgbClr val="00275D"/>
                </a:solidFill>
                <a:latin typeface="Arial" pitchFamily="34" charset="0"/>
                <a:ea typeface="+mn-ea"/>
                <a:cs typeface="Arial" pitchFamily="34" charset="0"/>
              </a:defRPr>
            </a:lvl3pPr>
            <a:lvl4pPr marL="1824038" indent="-263525" algn="l" defTabSz="1042988" rtl="0" eaLnBrk="1" fontAlgn="base" hangingPunct="1">
              <a:spcBef>
                <a:spcPct val="20000"/>
              </a:spcBef>
              <a:spcAft>
                <a:spcPct val="0"/>
              </a:spcAft>
              <a:buFont typeface="Arial" charset="0"/>
              <a:buChar char="–"/>
              <a:defRPr sz="1800" kern="1200">
                <a:solidFill>
                  <a:srgbClr val="00275D"/>
                </a:solidFill>
                <a:latin typeface="Arial" pitchFamily="34" charset="0"/>
                <a:ea typeface="+mn-ea"/>
                <a:cs typeface="Arial" pitchFamily="34" charset="0"/>
              </a:defRPr>
            </a:lvl4pPr>
            <a:lvl5pPr marL="2344738" indent="-258763" algn="l" defTabSz="1042988" rtl="0" eaLnBrk="1" fontAlgn="base" hangingPunct="1">
              <a:spcBef>
                <a:spcPct val="20000"/>
              </a:spcBef>
              <a:spcAft>
                <a:spcPct val="0"/>
              </a:spcAft>
              <a:buFont typeface="Arial" charset="0"/>
              <a:buChar char="»"/>
              <a:defRPr sz="1800" kern="1200">
                <a:solidFill>
                  <a:srgbClr val="00275D"/>
                </a:solidFill>
                <a:latin typeface="Arial" pitchFamily="34" charset="0"/>
                <a:ea typeface="+mn-ea"/>
                <a:cs typeface="Arial" pitchFamily="34" charset="0"/>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gn="ctr">
              <a:lnSpc>
                <a:spcPct val="150000"/>
              </a:lnSpc>
              <a:buFontTx/>
              <a:buNone/>
            </a:pPr>
            <a:r>
              <a:rPr lang="en-US" sz="2052" i="1" dirty="0">
                <a:latin typeface="Arial" charset="0"/>
              </a:rPr>
              <a:t>Benefits</a:t>
            </a:r>
            <a:endParaRPr lang="en-US" sz="1026" i="1" dirty="0">
              <a:latin typeface="Arial" charset="0"/>
            </a:endParaRPr>
          </a:p>
          <a:p>
            <a:pPr>
              <a:lnSpc>
                <a:spcPct val="150000"/>
              </a:lnSpc>
            </a:pPr>
            <a:r>
              <a:rPr lang="en-US" sz="1368" dirty="0">
                <a:latin typeface="Arial" charset="0"/>
              </a:rPr>
              <a:t>Long term perspective</a:t>
            </a:r>
          </a:p>
          <a:p>
            <a:pPr>
              <a:lnSpc>
                <a:spcPct val="150000"/>
              </a:lnSpc>
            </a:pPr>
            <a:r>
              <a:rPr lang="en-US" sz="1368" dirty="0">
                <a:latin typeface="Arial" charset="0"/>
              </a:rPr>
              <a:t>Dedicated and patient capital</a:t>
            </a:r>
          </a:p>
          <a:p>
            <a:pPr>
              <a:lnSpc>
                <a:spcPct val="150000"/>
              </a:lnSpc>
            </a:pPr>
            <a:r>
              <a:rPr lang="en-US" sz="1368" dirty="0">
                <a:latin typeface="Arial" charset="0"/>
              </a:rPr>
              <a:t>Family ownership as an asset</a:t>
            </a:r>
          </a:p>
          <a:p>
            <a:pPr>
              <a:lnSpc>
                <a:spcPct val="150000"/>
              </a:lnSpc>
            </a:pPr>
            <a:r>
              <a:rPr lang="en-US" sz="1368" dirty="0">
                <a:latin typeface="Arial" charset="0"/>
              </a:rPr>
              <a:t>Stable stakeholder relationships</a:t>
            </a:r>
          </a:p>
          <a:p>
            <a:pPr>
              <a:lnSpc>
                <a:spcPct val="150000"/>
              </a:lnSpc>
            </a:pPr>
            <a:r>
              <a:rPr lang="en-US" sz="1368" dirty="0">
                <a:latin typeface="Arial" charset="0"/>
              </a:rPr>
              <a:t>Dedicated monitoring</a:t>
            </a:r>
          </a:p>
          <a:p>
            <a:pPr>
              <a:lnSpc>
                <a:spcPct val="150000"/>
              </a:lnSpc>
            </a:pPr>
            <a:r>
              <a:rPr lang="en-US" sz="1368" dirty="0">
                <a:latin typeface="Arial" charset="0"/>
              </a:rPr>
              <a:t>Socio-emotional returns for family owners</a:t>
            </a:r>
          </a:p>
          <a:p>
            <a:endParaRPr lang="en-US" sz="1539" dirty="0">
              <a:latin typeface="Arial" charset="0"/>
            </a:endParaRPr>
          </a:p>
        </p:txBody>
      </p:sp>
      <p:sp>
        <p:nvSpPr>
          <p:cNvPr id="12" name="Rectangle 6"/>
          <p:cNvSpPr txBox="1">
            <a:spLocks noChangeArrowheads="1"/>
          </p:cNvSpPr>
          <p:nvPr/>
        </p:nvSpPr>
        <p:spPr>
          <a:xfrm>
            <a:off x="4956073" y="1766488"/>
            <a:ext cx="4357166" cy="4267054"/>
          </a:xfrm>
          <a:prstGeom prst="rect">
            <a:avLst/>
          </a:prstGeom>
        </p:spPr>
        <p:txBody>
          <a:bodyPr/>
          <a:lstStyle>
            <a:lvl1pPr marL="390525" indent="-390525" algn="l" defTabSz="1042988" rtl="0" eaLnBrk="1" fontAlgn="base" hangingPunct="1">
              <a:spcBef>
                <a:spcPct val="20000"/>
              </a:spcBef>
              <a:spcAft>
                <a:spcPct val="0"/>
              </a:spcAft>
              <a:buFont typeface="Arial" charset="0"/>
              <a:buChar char="•"/>
              <a:defRPr kern="1200">
                <a:solidFill>
                  <a:srgbClr val="00275D"/>
                </a:solidFill>
                <a:latin typeface="+mn-lt"/>
                <a:ea typeface="+mn-ea"/>
                <a:cs typeface="+mn-cs"/>
              </a:defRPr>
            </a:lvl1pPr>
            <a:lvl2pPr marL="846138" indent="-327025" algn="l" defTabSz="1042988" rtl="0" eaLnBrk="1" fontAlgn="base" hangingPunct="1">
              <a:spcBef>
                <a:spcPct val="20000"/>
              </a:spcBef>
              <a:spcAft>
                <a:spcPct val="0"/>
              </a:spcAft>
              <a:buFont typeface="Arial" charset="0"/>
              <a:buChar char="–"/>
              <a:defRPr kern="1200">
                <a:solidFill>
                  <a:srgbClr val="00275D"/>
                </a:solidFill>
                <a:latin typeface="+mn-lt"/>
                <a:ea typeface="+mn-ea"/>
                <a:cs typeface="+mn-cs"/>
              </a:defRPr>
            </a:lvl2pPr>
            <a:lvl3pPr marL="1303338" indent="-260350" algn="l" defTabSz="1042988" rtl="0" eaLnBrk="1" fontAlgn="base" hangingPunct="1">
              <a:spcBef>
                <a:spcPct val="20000"/>
              </a:spcBef>
              <a:spcAft>
                <a:spcPct val="0"/>
              </a:spcAft>
              <a:buFont typeface="Arial" charset="0"/>
              <a:buChar char="•"/>
              <a:defRPr kern="1200">
                <a:solidFill>
                  <a:srgbClr val="00275D"/>
                </a:solidFill>
                <a:latin typeface="+mn-lt"/>
                <a:ea typeface="+mn-ea"/>
                <a:cs typeface="+mn-cs"/>
              </a:defRPr>
            </a:lvl3pPr>
            <a:lvl4pPr marL="1824038" indent="-263525" algn="l" defTabSz="1042988" rtl="0" eaLnBrk="1" fontAlgn="base" hangingPunct="1">
              <a:spcBef>
                <a:spcPct val="20000"/>
              </a:spcBef>
              <a:spcAft>
                <a:spcPct val="0"/>
              </a:spcAft>
              <a:buFont typeface="Arial" charset="0"/>
              <a:buChar char="–"/>
              <a:defRPr kern="1200">
                <a:solidFill>
                  <a:srgbClr val="00275D"/>
                </a:solidFill>
                <a:latin typeface="+mn-lt"/>
                <a:ea typeface="+mn-ea"/>
                <a:cs typeface="+mn-cs"/>
              </a:defRPr>
            </a:lvl4pPr>
            <a:lvl5pPr marL="2344738" indent="-258763" algn="l" defTabSz="1042988" rtl="0" eaLnBrk="1" fontAlgn="base" hangingPunct="1">
              <a:spcBef>
                <a:spcPct val="20000"/>
              </a:spcBef>
              <a:spcAft>
                <a:spcPct val="0"/>
              </a:spcAft>
              <a:buFont typeface="Arial" charset="0"/>
              <a:buChar char="»"/>
              <a:defRPr kern="1200">
                <a:solidFill>
                  <a:srgbClr val="00275D"/>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gn="ctr">
              <a:lnSpc>
                <a:spcPct val="150000"/>
              </a:lnSpc>
              <a:buFontTx/>
              <a:buNone/>
            </a:pPr>
            <a:r>
              <a:rPr lang="en-US" sz="2052" i="1" dirty="0">
                <a:solidFill>
                  <a:srgbClr val="FF0000"/>
                </a:solidFill>
              </a:rPr>
              <a:t>Costs</a:t>
            </a:r>
          </a:p>
          <a:p>
            <a:pPr>
              <a:lnSpc>
                <a:spcPct val="150000"/>
              </a:lnSpc>
            </a:pPr>
            <a:r>
              <a:rPr lang="en-US" sz="1368" dirty="0">
                <a:solidFill>
                  <a:srgbClr val="FF0000"/>
                </a:solidFill>
              </a:rPr>
              <a:t>Decision making costs</a:t>
            </a:r>
          </a:p>
          <a:p>
            <a:pPr>
              <a:lnSpc>
                <a:spcPct val="150000"/>
              </a:lnSpc>
            </a:pPr>
            <a:r>
              <a:rPr lang="en-US" sz="1368" dirty="0">
                <a:solidFill>
                  <a:srgbClr val="FF0000"/>
                </a:solidFill>
              </a:rPr>
              <a:t>Monitoring costs</a:t>
            </a:r>
          </a:p>
          <a:p>
            <a:pPr>
              <a:lnSpc>
                <a:spcPct val="150000"/>
              </a:lnSpc>
            </a:pPr>
            <a:r>
              <a:rPr lang="en-US" sz="1368" dirty="0">
                <a:solidFill>
                  <a:srgbClr val="FF0000"/>
                </a:solidFill>
              </a:rPr>
              <a:t>The costs of inefficient risk bearing</a:t>
            </a:r>
          </a:p>
          <a:p>
            <a:pPr>
              <a:lnSpc>
                <a:spcPct val="150000"/>
              </a:lnSpc>
            </a:pPr>
            <a:r>
              <a:rPr lang="en-US" sz="1368" dirty="0">
                <a:solidFill>
                  <a:srgbClr val="FF0000"/>
                </a:solidFill>
              </a:rPr>
              <a:t>Benefits from strategic ownership foregone</a:t>
            </a:r>
          </a:p>
          <a:p>
            <a:pPr>
              <a:lnSpc>
                <a:spcPct val="150000"/>
              </a:lnSpc>
            </a:pPr>
            <a:r>
              <a:rPr lang="en-US" sz="1368" dirty="0">
                <a:solidFill>
                  <a:srgbClr val="FF0000"/>
                </a:solidFill>
              </a:rPr>
              <a:t>Expropriation costs for non-family owners</a:t>
            </a:r>
          </a:p>
        </p:txBody>
      </p:sp>
      <p:cxnSp>
        <p:nvCxnSpPr>
          <p:cNvPr id="14" name="Straight Connector 13"/>
          <p:cNvCxnSpPr/>
          <p:nvPr/>
        </p:nvCxnSpPr>
        <p:spPr>
          <a:xfrm flipH="1">
            <a:off x="-46090" y="1828062"/>
            <a:ext cx="9190090" cy="0"/>
          </a:xfrm>
          <a:prstGeom prst="line">
            <a:avLst/>
          </a:prstGeom>
          <a:ln w="762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699802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idx="4294967295"/>
          </p:nvPr>
        </p:nvSpPr>
        <p:spPr bwMode="auto">
          <a:noFill/>
        </p:spPr>
        <p:txBody>
          <a:bodyPr/>
          <a:lstStyle/>
          <a:p>
            <a:r>
              <a:rPr lang="en-GB" cap="none" dirty="0" smtClean="0">
                <a:latin typeface="Arial" charset="0"/>
                <a:cs typeface="Arial" charset="0"/>
              </a:rPr>
              <a:t>ERASMUS CENTRE FOR FAMILY BUSINESS</a:t>
            </a:r>
          </a:p>
        </p:txBody>
      </p:sp>
      <p:sp>
        <p:nvSpPr>
          <p:cNvPr id="27651" name="Rectangle 3"/>
          <p:cNvSpPr>
            <a:spLocks noGrp="1"/>
          </p:cNvSpPr>
          <p:nvPr>
            <p:ph type="body" idx="4294967295"/>
          </p:nvPr>
        </p:nvSpPr>
        <p:spPr>
          <a:xfrm>
            <a:off x="1493273" y="3233069"/>
            <a:ext cx="7206873" cy="508087"/>
          </a:xfrm>
        </p:spPr>
        <p:txBody>
          <a:bodyPr/>
          <a:lstStyle/>
          <a:p>
            <a:pPr marL="454923" lvl="1" indent="0">
              <a:buNone/>
            </a:pPr>
            <a:r>
              <a:rPr lang="en-US" sz="3200" dirty="0">
                <a:latin typeface="Arial" charset="0"/>
                <a:cs typeface="Arial" charset="0"/>
              </a:rPr>
              <a:t>INTERACTION</a:t>
            </a:r>
          </a:p>
        </p:txBody>
      </p:sp>
    </p:spTree>
    <p:extLst>
      <p:ext uri="{BB962C8B-B14F-4D97-AF65-F5344CB8AC3E}">
        <p14:creationId xmlns:p14="http://schemas.microsoft.com/office/powerpoint/2010/main" val="205690950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7"/>
          <p:cNvSpPr>
            <a:spLocks noGrp="1"/>
          </p:cNvSpPr>
          <p:nvPr>
            <p:ph type="ctrTitle"/>
          </p:nvPr>
        </p:nvSpPr>
        <p:spPr bwMode="auto">
          <a:xfrm>
            <a:off x="970640" y="467087"/>
            <a:ext cx="6942167" cy="844150"/>
          </a:xfrm>
          <a:noFill/>
          <a:ln>
            <a:miter lim="800000"/>
            <a:headEnd/>
            <a:tailEnd/>
          </a:ln>
        </p:spPr>
        <p:txBody>
          <a:bodyPr vert="horz" wrap="square" lIns="88320" tIns="44162" rIns="88320" bIns="44162" numCol="1" anchor="t" anchorCtr="0" compatLnSpc="1">
            <a:prstTxWarp prst="textNoShape">
              <a:avLst/>
            </a:prstTxWarp>
          </a:bodyPr>
          <a:lstStyle/>
          <a:p>
            <a:r>
              <a:rPr lang="en-US" dirty="0" smtClean="0">
                <a:latin typeface="Verdana" charset="0"/>
              </a:rPr>
              <a:t>family business</a:t>
            </a:r>
            <a:br>
              <a:rPr lang="en-US" dirty="0" smtClean="0">
                <a:latin typeface="Verdana" charset="0"/>
              </a:rPr>
            </a:br>
            <a:r>
              <a:rPr lang="en-US" sz="3900" dirty="0">
                <a:solidFill>
                  <a:srgbClr val="0D6F94"/>
                </a:solidFill>
                <a:latin typeface="Verdana" charset="0"/>
              </a:rPr>
              <a:t>PAQUES</a:t>
            </a:r>
            <a:r>
              <a:rPr lang="en-US" dirty="0" smtClean="0">
                <a:latin typeface="Verdana" charset="0"/>
              </a:rPr>
              <a:t/>
            </a:r>
            <a:br>
              <a:rPr lang="en-US" dirty="0" smtClean="0">
                <a:latin typeface="Verdana" charset="0"/>
              </a:rPr>
            </a:br>
            <a:r>
              <a:rPr lang="en-US" sz="1400" dirty="0">
                <a:latin typeface="Verdana" charset="0"/>
              </a:rPr>
              <a:t> </a:t>
            </a:r>
            <a:r>
              <a:rPr lang="en-US" dirty="0" smtClean="0">
                <a:latin typeface="Verdana" charset="0"/>
              </a:rPr>
              <a:t/>
            </a:r>
            <a:br>
              <a:rPr lang="en-US" dirty="0" smtClean="0">
                <a:latin typeface="Verdana" charset="0"/>
              </a:rPr>
            </a:br>
            <a:r>
              <a:rPr lang="en-US" dirty="0" smtClean="0">
                <a:latin typeface="Verdana" charset="0"/>
              </a:rPr>
              <a:t>						</a:t>
            </a:r>
            <a:r>
              <a:rPr lang="en-US" sz="2300" dirty="0">
                <a:latin typeface="Verdana" charset="0"/>
              </a:rPr>
              <a:t>From Silo constructer to 						Biotechnologies provider</a:t>
            </a:r>
          </a:p>
        </p:txBody>
      </p:sp>
      <p:sp>
        <p:nvSpPr>
          <p:cNvPr id="5" name="Subtitle 4"/>
          <p:cNvSpPr>
            <a:spLocks noGrp="1"/>
          </p:cNvSpPr>
          <p:nvPr>
            <p:ph type="subTitle" idx="1"/>
          </p:nvPr>
        </p:nvSpPr>
        <p:spPr>
          <a:xfrm>
            <a:off x="986483" y="4203942"/>
            <a:ext cx="7683985" cy="1975730"/>
          </a:xfrm>
        </p:spPr>
        <p:txBody>
          <a:bodyPr>
            <a:normAutofit/>
          </a:bodyPr>
          <a:lstStyle/>
          <a:p>
            <a:r>
              <a:rPr lang="en-US" sz="2300" b="1" dirty="0"/>
              <a:t>Prepared for Erasmus University</a:t>
            </a:r>
            <a:endParaRPr lang="en-US" sz="2300" dirty="0"/>
          </a:p>
          <a:p>
            <a:r>
              <a:rPr lang="en-US" sz="1500" dirty="0"/>
              <a:t>7</a:t>
            </a:r>
            <a:r>
              <a:rPr lang="en-US" sz="1500" baseline="30000" dirty="0"/>
              <a:t>th</a:t>
            </a:r>
            <a:r>
              <a:rPr lang="en-US" sz="1500" dirty="0"/>
              <a:t> of March 2014</a:t>
            </a:r>
          </a:p>
        </p:txBody>
      </p:sp>
      <p:sp>
        <p:nvSpPr>
          <p:cNvPr id="5125" name="Subtitel 2"/>
          <p:cNvSpPr txBox="1">
            <a:spLocks/>
          </p:cNvSpPr>
          <p:nvPr/>
        </p:nvSpPr>
        <p:spPr bwMode="auto">
          <a:xfrm>
            <a:off x="970636" y="4632236"/>
            <a:ext cx="6941634" cy="1906586"/>
          </a:xfrm>
          <a:prstGeom prst="rect">
            <a:avLst/>
          </a:prstGeom>
          <a:noFill/>
          <a:ln w="9525">
            <a:noFill/>
            <a:miter lim="800000"/>
            <a:headEnd/>
            <a:tailEnd/>
          </a:ln>
        </p:spPr>
        <p:txBody>
          <a:bodyPr lIns="80105" tIns="40053" rIns="80105" bIns="40053"/>
          <a:lstStyle/>
          <a:p>
            <a:pPr defTabSz="441577" eaLnBrk="0" fontAlgn="base" hangingPunct="0">
              <a:spcBef>
                <a:spcPct val="20000"/>
              </a:spcBef>
              <a:spcAft>
                <a:spcPct val="0"/>
              </a:spcAft>
            </a:pPr>
            <a:endParaRPr lang="nl-NL" sz="1900" b="1"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en-US" sz="1700" dirty="0">
              <a:solidFill>
                <a:srgbClr val="0D6F94"/>
              </a:solidFill>
              <a:latin typeface="Verdana" charset="0"/>
              <a:ea typeface="ＭＳ Ｐゴシック" charset="-128"/>
            </a:endParaRPr>
          </a:p>
          <a:p>
            <a:pPr defTabSz="441577" eaLnBrk="0" fontAlgn="base" hangingPunct="0">
              <a:spcBef>
                <a:spcPct val="20000"/>
              </a:spcBef>
              <a:spcAft>
                <a:spcPct val="0"/>
              </a:spcAft>
            </a:pPr>
            <a:r>
              <a:rPr lang="nl-NL" sz="1900" dirty="0">
                <a:solidFill>
                  <a:srgbClr val="0D6F94"/>
                </a:solidFill>
                <a:latin typeface="Verdana" charset="0"/>
                <a:ea typeface="ＭＳ Ｐゴシック" charset="-128"/>
              </a:rPr>
              <a:t>Jos Pâques</a:t>
            </a:r>
          </a:p>
          <a:p>
            <a:pPr defTabSz="441577" eaLnBrk="0" fontAlgn="base" hangingPunct="0">
              <a:spcBef>
                <a:spcPct val="20000"/>
              </a:spcBef>
              <a:spcAft>
                <a:spcPct val="0"/>
              </a:spcAft>
            </a:pPr>
            <a:r>
              <a:rPr lang="nl-NL" sz="1900" dirty="0" err="1">
                <a:solidFill>
                  <a:srgbClr val="0D6F94"/>
                </a:solidFill>
                <a:latin typeface="Verdana" charset="0"/>
                <a:ea typeface="ＭＳ Ｐゴシック" charset="-128"/>
              </a:rPr>
              <a:t>Founder</a:t>
            </a:r>
            <a:r>
              <a:rPr lang="nl-NL" sz="1900" dirty="0">
                <a:solidFill>
                  <a:srgbClr val="0D6F94"/>
                </a:solidFill>
                <a:latin typeface="Verdana" charset="0"/>
                <a:ea typeface="ＭＳ Ｐゴシック" charset="-128"/>
              </a:rPr>
              <a:t> &amp; Major </a:t>
            </a:r>
            <a:r>
              <a:rPr lang="nl-NL" sz="1900" dirty="0" err="1">
                <a:solidFill>
                  <a:srgbClr val="0D6F94"/>
                </a:solidFill>
                <a:latin typeface="Verdana" charset="0"/>
                <a:ea typeface="ＭＳ Ｐゴシック" charset="-128"/>
              </a:rPr>
              <a:t>shareholder</a:t>
            </a:r>
            <a:endParaRPr lang="nl-NL" sz="1900"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nl-NL" sz="1900" b="1"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en-US" sz="1500" b="1"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en-US" sz="1500" b="1"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en-US" sz="1000"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nl-NL" sz="1500" b="1"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nl-NL" sz="1200"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nl-NL" sz="1200" dirty="0">
              <a:solidFill>
                <a:srgbClr val="0D6F94"/>
              </a:solidFill>
              <a:latin typeface="Verdana" charset="0"/>
              <a:ea typeface="ＭＳ Ｐゴシック" charset="-128"/>
            </a:endParaRPr>
          </a:p>
          <a:p>
            <a:pPr defTabSz="441577" eaLnBrk="0" fontAlgn="base" hangingPunct="0">
              <a:spcBef>
                <a:spcPct val="20000"/>
              </a:spcBef>
              <a:spcAft>
                <a:spcPct val="0"/>
              </a:spcAft>
            </a:pPr>
            <a:endParaRPr lang="nl-NL" sz="1200" dirty="0">
              <a:solidFill>
                <a:srgbClr val="0D6F94"/>
              </a:solidFill>
              <a:latin typeface="Verdana" charset="0"/>
              <a:ea typeface="ＭＳ Ｐゴシック" charset="-128"/>
            </a:endParaRPr>
          </a:p>
        </p:txBody>
      </p:sp>
      <p:pic>
        <p:nvPicPr>
          <p:cNvPr id="7" name="Content Placeholder 8" descr="2100033 Suiker Unie Dinteloord - 02.JPG"/>
          <p:cNvPicPr>
            <a:picLocks noChangeAspect="1"/>
          </p:cNvPicPr>
          <p:nvPr/>
        </p:nvPicPr>
        <p:blipFill>
          <a:blip r:embed="rId3" cstate="print"/>
          <a:srcRect/>
          <a:stretch>
            <a:fillRect/>
          </a:stretch>
        </p:blipFill>
        <p:spPr bwMode="auto">
          <a:xfrm>
            <a:off x="1094123" y="1808957"/>
            <a:ext cx="2361772" cy="2093912"/>
          </a:xfrm>
          <a:prstGeom prst="rect">
            <a:avLst/>
          </a:prstGeom>
          <a:noFill/>
          <a:ln>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2197182" y="2448718"/>
            <a:ext cx="366688" cy="222250"/>
          </a:xfrm>
          <a:prstGeom prst="rect">
            <a:avLst/>
          </a:prstGeom>
          <a:noFill/>
          <a:ln w="9525">
            <a:noFill/>
            <a:miter lim="800000"/>
            <a:headEnd/>
            <a:tailEnd/>
          </a:ln>
        </p:spPr>
      </p:pic>
    </p:spTree>
    <p:extLst>
      <p:ext uri="{BB962C8B-B14F-4D97-AF65-F5344CB8AC3E}">
        <p14:creationId xmlns:p14="http://schemas.microsoft.com/office/powerpoint/2010/main" val="391320302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9"/>
          <p:cNvSpPr txBox="1">
            <a:spLocks/>
          </p:cNvSpPr>
          <p:nvPr/>
        </p:nvSpPr>
        <p:spPr bwMode="auto">
          <a:xfrm>
            <a:off x="866291" y="368930"/>
            <a:ext cx="7327779" cy="674867"/>
          </a:xfrm>
          <a:prstGeom prst="rect">
            <a:avLst/>
          </a:prstGeom>
          <a:noFill/>
          <a:ln>
            <a:miter lim="800000"/>
            <a:headEnd/>
            <a:tailEnd/>
          </a:ln>
        </p:spPr>
        <p:txBody>
          <a:bodyPr vert="horz" wrap="square" lIns="88320" tIns="44162" rIns="88320" bIns="44162" numCol="1" anchor="t" anchorCtr="0" compatLnSpc="1">
            <a:prstTxWarp prst="textNoShape">
              <a:avLst/>
            </a:prstTxWarp>
          </a:bodyPr>
          <a:lstStyle/>
          <a:p>
            <a:pPr defTabSz="441577" fontAlgn="base">
              <a:spcBef>
                <a:spcPct val="0"/>
              </a:spcBef>
              <a:spcAft>
                <a:spcPct val="0"/>
              </a:spcAft>
              <a:defRPr/>
            </a:pPr>
            <a:r>
              <a:rPr lang="en-GB" sz="3100" b="1" dirty="0">
                <a:solidFill>
                  <a:srgbClr val="777777"/>
                </a:solidFill>
                <a:latin typeface="Verdana" charset="0"/>
                <a:ea typeface="ＭＳ Ｐゴシック" charset="-128"/>
                <a:cs typeface="ＭＳ Ｐゴシック" charset="-128"/>
              </a:rPr>
              <a:t>Paques 1968 - 1978</a:t>
            </a:r>
          </a:p>
        </p:txBody>
      </p:sp>
      <p:pic>
        <p:nvPicPr>
          <p:cNvPr id="5" name="Picture 4" descr="paques6.jpg"/>
          <p:cNvPicPr>
            <a:picLocks noChangeAspect="1"/>
          </p:cNvPicPr>
          <p:nvPr/>
        </p:nvPicPr>
        <p:blipFill>
          <a:blip r:embed="rId2" cstate="print"/>
          <a:srcRect l="3553" t="2863" r="4706" b="3255"/>
          <a:stretch>
            <a:fillRect/>
          </a:stretch>
        </p:blipFill>
        <p:spPr>
          <a:xfrm rot="5400000">
            <a:off x="2004539" y="1439061"/>
            <a:ext cx="4283864" cy="5812144"/>
          </a:xfrm>
          <a:prstGeom prst="rect">
            <a:avLst/>
          </a:prstGeom>
        </p:spPr>
      </p:pic>
      <p:sp>
        <p:nvSpPr>
          <p:cNvPr id="6" name="Tijdelijke aanduiding voor inhoud 29"/>
          <p:cNvSpPr txBox="1">
            <a:spLocks/>
          </p:cNvSpPr>
          <p:nvPr/>
        </p:nvSpPr>
        <p:spPr>
          <a:xfrm>
            <a:off x="914185" y="1219426"/>
            <a:ext cx="7279885" cy="3197225"/>
          </a:xfrm>
          <a:prstGeom prst="rect">
            <a:avLst/>
          </a:prstGeom>
        </p:spPr>
        <p:txBody>
          <a:bodyPr vert="horz" wrap="square" lIns="88320" tIns="44162" rIns="88320" bIns="44162" numCol="1" anchor="t" anchorCtr="0" compatLnSpc="1">
            <a:prstTxWarp prst="textNoShape">
              <a:avLst/>
            </a:prstTxWarp>
            <a:normAutofit/>
          </a:bodyPr>
          <a:lstStyle/>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Silo construction for agricultural purposes</a:t>
            </a:r>
          </a:p>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Shareholders: J</a:t>
            </a:r>
            <a:r>
              <a:rPr lang="en-GB" sz="1900" dirty="0" err="1">
                <a:solidFill>
                  <a:srgbClr val="0D6F94"/>
                </a:solidFill>
                <a:latin typeface="Verdana" charset="0"/>
                <a:ea typeface="Verdana" charset="0"/>
                <a:cs typeface="Verdana" charset="0"/>
              </a:rPr>
              <a:t>ohan</a:t>
            </a:r>
            <a:r>
              <a:rPr lang="en-GB" sz="1900" dirty="0">
                <a:solidFill>
                  <a:srgbClr val="0D6F94"/>
                </a:solidFill>
                <a:latin typeface="Verdana" charset="0"/>
                <a:ea typeface="Verdana" charset="0"/>
                <a:cs typeface="Verdana" charset="0"/>
              </a:rPr>
              <a:t> Pâques and Jos Pâques</a:t>
            </a:r>
          </a:p>
        </p:txBody>
      </p:sp>
    </p:spTree>
    <p:extLst>
      <p:ext uri="{BB962C8B-B14F-4D97-AF65-F5344CB8AC3E}">
        <p14:creationId xmlns:p14="http://schemas.microsoft.com/office/powerpoint/2010/main" val="1081962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9"/>
          <p:cNvSpPr txBox="1">
            <a:spLocks/>
          </p:cNvSpPr>
          <p:nvPr/>
        </p:nvSpPr>
        <p:spPr bwMode="auto">
          <a:xfrm>
            <a:off x="866291" y="368930"/>
            <a:ext cx="7327779" cy="674867"/>
          </a:xfrm>
          <a:prstGeom prst="rect">
            <a:avLst/>
          </a:prstGeom>
          <a:noFill/>
          <a:ln>
            <a:miter lim="800000"/>
            <a:headEnd/>
            <a:tailEnd/>
          </a:ln>
        </p:spPr>
        <p:txBody>
          <a:bodyPr vert="horz" wrap="square" lIns="88320" tIns="44162" rIns="88320" bIns="44162" numCol="1" anchor="t" anchorCtr="0" compatLnSpc="1">
            <a:prstTxWarp prst="textNoShape">
              <a:avLst/>
            </a:prstTxWarp>
          </a:bodyPr>
          <a:lstStyle/>
          <a:p>
            <a:pPr defTabSz="441577" fontAlgn="base">
              <a:spcBef>
                <a:spcPct val="0"/>
              </a:spcBef>
              <a:spcAft>
                <a:spcPct val="0"/>
              </a:spcAft>
              <a:defRPr/>
            </a:pPr>
            <a:r>
              <a:rPr lang="en-GB" sz="3100" b="1" dirty="0">
                <a:solidFill>
                  <a:srgbClr val="777777"/>
                </a:solidFill>
                <a:latin typeface="Verdana" charset="0"/>
                <a:ea typeface="ＭＳ Ｐゴシック" charset="-128"/>
                <a:cs typeface="ＭＳ Ｐゴシック" charset="-128"/>
              </a:rPr>
              <a:t>Paques 1978 - 1983</a:t>
            </a:r>
          </a:p>
        </p:txBody>
      </p:sp>
      <p:sp>
        <p:nvSpPr>
          <p:cNvPr id="6" name="Tijdelijke aanduiding voor inhoud 29"/>
          <p:cNvSpPr txBox="1">
            <a:spLocks/>
          </p:cNvSpPr>
          <p:nvPr/>
        </p:nvSpPr>
        <p:spPr>
          <a:xfrm>
            <a:off x="914185" y="1219426"/>
            <a:ext cx="7279885" cy="3197225"/>
          </a:xfrm>
          <a:prstGeom prst="rect">
            <a:avLst/>
          </a:prstGeom>
        </p:spPr>
        <p:txBody>
          <a:bodyPr vert="horz" wrap="square" lIns="88320" tIns="44162" rIns="88320" bIns="44162" numCol="1" anchor="t" anchorCtr="0" compatLnSpc="1">
            <a:prstTxWarp prst="textNoShape">
              <a:avLst/>
            </a:prstTxWarp>
            <a:normAutofit/>
          </a:bodyPr>
          <a:lstStyle/>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Sludge digestion, biogas installation</a:t>
            </a:r>
          </a:p>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50% shareholder, </a:t>
            </a:r>
            <a:r>
              <a:rPr lang="en-GB" sz="1900" dirty="0" err="1">
                <a:solidFill>
                  <a:srgbClr val="0D6F94"/>
                </a:solidFill>
                <a:latin typeface="Verdana" charset="0"/>
                <a:ea typeface="Verdana" charset="0"/>
                <a:cs typeface="Verdana" charset="0"/>
              </a:rPr>
              <a:t>Holec</a:t>
            </a:r>
            <a:endParaRPr lang="en-GB" sz="1900" dirty="0">
              <a:solidFill>
                <a:srgbClr val="0D6F94"/>
              </a:solidFill>
              <a:latin typeface="Verdana" charset="0"/>
              <a:ea typeface="Verdana" charset="0"/>
              <a:cs typeface="Verdana" charset="0"/>
            </a:endParaRPr>
          </a:p>
        </p:txBody>
      </p:sp>
      <p:pic>
        <p:nvPicPr>
          <p:cNvPr id="55300" name="Picture 4" descr="http://www.kuyvenhoven.nl/images/holec.gif"/>
          <p:cNvPicPr>
            <a:picLocks noChangeAspect="1" noChangeArrowheads="1"/>
          </p:cNvPicPr>
          <p:nvPr/>
        </p:nvPicPr>
        <p:blipFill>
          <a:blip r:embed="rId2" cstate="print"/>
          <a:srcRect/>
          <a:stretch>
            <a:fillRect/>
          </a:stretch>
        </p:blipFill>
        <p:spPr bwMode="auto">
          <a:xfrm>
            <a:off x="5924821" y="1798001"/>
            <a:ext cx="2241650" cy="505886"/>
          </a:xfrm>
          <a:prstGeom prst="rect">
            <a:avLst/>
          </a:prstGeom>
          <a:noFill/>
        </p:spPr>
      </p:pic>
      <p:pic>
        <p:nvPicPr>
          <p:cNvPr id="1026" name="Picture 2" descr="http://civildigital.com/wp-content/uploads/2013/05/Anaerobic-Sludge-Digestion.jpg"/>
          <p:cNvPicPr>
            <a:picLocks noChangeAspect="1" noChangeArrowheads="1"/>
          </p:cNvPicPr>
          <p:nvPr/>
        </p:nvPicPr>
        <p:blipFill>
          <a:blip r:embed="rId3" cstate="print"/>
          <a:srcRect b="9264"/>
          <a:stretch>
            <a:fillRect/>
          </a:stretch>
        </p:blipFill>
        <p:spPr bwMode="auto">
          <a:xfrm>
            <a:off x="866289" y="2221207"/>
            <a:ext cx="4811072" cy="4448667"/>
          </a:xfrm>
          <a:prstGeom prst="rect">
            <a:avLst/>
          </a:prstGeom>
          <a:noFill/>
        </p:spPr>
      </p:pic>
      <p:pic>
        <p:nvPicPr>
          <p:cNvPr id="55302" name="Picture 6" descr="http://enviroengineers.com.au/img/userfiles/images/Digester1.jpg"/>
          <p:cNvPicPr>
            <a:picLocks noChangeAspect="1" noChangeArrowheads="1"/>
          </p:cNvPicPr>
          <p:nvPr/>
        </p:nvPicPr>
        <p:blipFill>
          <a:blip r:embed="rId4" cstate="print"/>
          <a:srcRect/>
          <a:stretch>
            <a:fillRect/>
          </a:stretch>
        </p:blipFill>
        <p:spPr bwMode="auto">
          <a:xfrm>
            <a:off x="5924819" y="2924798"/>
            <a:ext cx="2029234" cy="3051286"/>
          </a:xfrm>
          <a:prstGeom prst="rect">
            <a:avLst/>
          </a:prstGeom>
          <a:noFill/>
        </p:spPr>
      </p:pic>
    </p:spTree>
    <p:extLst>
      <p:ext uri="{BB962C8B-B14F-4D97-AF65-F5344CB8AC3E}">
        <p14:creationId xmlns:p14="http://schemas.microsoft.com/office/powerpoint/2010/main" val="4255417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9"/>
          <p:cNvSpPr txBox="1">
            <a:spLocks/>
          </p:cNvSpPr>
          <p:nvPr/>
        </p:nvSpPr>
        <p:spPr bwMode="auto">
          <a:xfrm>
            <a:off x="866291" y="368930"/>
            <a:ext cx="7327779" cy="674867"/>
          </a:xfrm>
          <a:prstGeom prst="rect">
            <a:avLst/>
          </a:prstGeom>
          <a:noFill/>
          <a:ln>
            <a:miter lim="800000"/>
            <a:headEnd/>
            <a:tailEnd/>
          </a:ln>
        </p:spPr>
        <p:txBody>
          <a:bodyPr vert="horz" wrap="square" lIns="88320" tIns="44162" rIns="88320" bIns="44162" numCol="1" anchor="t" anchorCtr="0" compatLnSpc="1">
            <a:prstTxWarp prst="textNoShape">
              <a:avLst/>
            </a:prstTxWarp>
          </a:bodyPr>
          <a:lstStyle/>
          <a:p>
            <a:pPr defTabSz="441577" fontAlgn="base">
              <a:spcBef>
                <a:spcPct val="0"/>
              </a:spcBef>
              <a:spcAft>
                <a:spcPct val="0"/>
              </a:spcAft>
              <a:defRPr/>
            </a:pPr>
            <a:r>
              <a:rPr lang="en-GB" sz="3100" b="1" dirty="0">
                <a:solidFill>
                  <a:srgbClr val="777777"/>
                </a:solidFill>
                <a:latin typeface="Verdana" charset="0"/>
                <a:ea typeface="ＭＳ Ｐゴシック" charset="-128"/>
                <a:cs typeface="ＭＳ Ｐゴシック" charset="-128"/>
              </a:rPr>
              <a:t>Paques 1983 - 1995</a:t>
            </a:r>
          </a:p>
        </p:txBody>
      </p:sp>
      <p:sp>
        <p:nvSpPr>
          <p:cNvPr id="6" name="Tijdelijke aanduiding voor inhoud 29"/>
          <p:cNvSpPr txBox="1">
            <a:spLocks/>
          </p:cNvSpPr>
          <p:nvPr/>
        </p:nvSpPr>
        <p:spPr>
          <a:xfrm>
            <a:off x="914185" y="1219426"/>
            <a:ext cx="7279885" cy="3197225"/>
          </a:xfrm>
          <a:prstGeom prst="rect">
            <a:avLst/>
          </a:prstGeom>
        </p:spPr>
        <p:txBody>
          <a:bodyPr vert="horz" wrap="square" lIns="88320" tIns="44162" rIns="88320" bIns="44162" numCol="1" anchor="t" anchorCtr="0" compatLnSpc="1">
            <a:prstTxWarp prst="textNoShape">
              <a:avLst/>
            </a:prstTxWarp>
            <a:normAutofit/>
          </a:bodyPr>
          <a:lstStyle/>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Anaerobic (biological) wastewater treatment</a:t>
            </a:r>
          </a:p>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35% shareholder, KLM</a:t>
            </a:r>
          </a:p>
        </p:txBody>
      </p:sp>
      <p:pic>
        <p:nvPicPr>
          <p:cNvPr id="103426" name="Picture 2" descr="http://www.unie.nl/portals/1/Images/Logos/KLM.jpg"/>
          <p:cNvPicPr>
            <a:picLocks noChangeAspect="1" noChangeArrowheads="1"/>
          </p:cNvPicPr>
          <p:nvPr/>
        </p:nvPicPr>
        <p:blipFill>
          <a:blip r:embed="rId2" cstate="print"/>
          <a:srcRect/>
          <a:stretch>
            <a:fillRect/>
          </a:stretch>
        </p:blipFill>
        <p:spPr bwMode="auto">
          <a:xfrm>
            <a:off x="6146935" y="1948075"/>
            <a:ext cx="1502073" cy="978006"/>
          </a:xfrm>
          <a:prstGeom prst="rect">
            <a:avLst/>
          </a:prstGeom>
          <a:noFill/>
        </p:spPr>
      </p:pic>
      <p:pic>
        <p:nvPicPr>
          <p:cNvPr id="9" name="Picture 19" descr="L:\PR - Marketing materiaal\Foto's\OVERIG\Slibkorrels-02.jpg"/>
          <p:cNvPicPr>
            <a:picLocks noChangeAspect="1" noChangeArrowheads="1"/>
          </p:cNvPicPr>
          <p:nvPr/>
        </p:nvPicPr>
        <p:blipFill>
          <a:blip r:embed="rId3" cstate="print"/>
          <a:srcRect/>
          <a:stretch>
            <a:fillRect/>
          </a:stretch>
        </p:blipFill>
        <p:spPr bwMode="auto">
          <a:xfrm>
            <a:off x="5818176" y="3759846"/>
            <a:ext cx="2278296" cy="2085719"/>
          </a:xfrm>
          <a:prstGeom prst="rect">
            <a:avLst/>
          </a:prstGeom>
          <a:noFill/>
          <a:ln w="9525">
            <a:noFill/>
            <a:miter lim="800000"/>
            <a:headEnd/>
            <a:tailEnd/>
          </a:ln>
        </p:spPr>
      </p:pic>
      <p:sp>
        <p:nvSpPr>
          <p:cNvPr id="10" name="Tijdelijke aanduiding voor inhoud 1"/>
          <p:cNvSpPr txBox="1">
            <a:spLocks/>
          </p:cNvSpPr>
          <p:nvPr/>
        </p:nvSpPr>
        <p:spPr bwMode="auto">
          <a:xfrm>
            <a:off x="1480353" y="5440128"/>
            <a:ext cx="1905283" cy="479425"/>
          </a:xfrm>
          <a:prstGeom prst="rect">
            <a:avLst/>
          </a:prstGeom>
          <a:noFill/>
          <a:ln>
            <a:miter lim="800000"/>
            <a:headEnd/>
            <a:tailEnd/>
          </a:ln>
        </p:spPr>
        <p:txBody>
          <a:bodyPr vert="horz" wrap="square" lIns="88320" tIns="44162" rIns="88320" bIns="44162" numCol="1" anchor="t" anchorCtr="0" compatLnSpc="1">
            <a:prstTxWarp prst="textNoShape">
              <a:avLst/>
            </a:prstTxWarp>
            <a:normAutofit/>
          </a:bodyPr>
          <a:lstStyle/>
          <a:p>
            <a:pPr algn="ctr" defTabSz="441577" fontAlgn="base">
              <a:spcBef>
                <a:spcPct val="20000"/>
              </a:spcBef>
              <a:spcAft>
                <a:spcPct val="0"/>
              </a:spcAft>
              <a:defRPr/>
            </a:pPr>
            <a:r>
              <a:rPr lang="en-GB" sz="1700" dirty="0">
                <a:solidFill>
                  <a:srgbClr val="0D6F94"/>
                </a:solidFill>
                <a:latin typeface="Verdana" charset="0"/>
                <a:ea typeface="ＭＳ Ｐゴシック" charset="-128"/>
                <a:cs typeface="ＭＳ Ｐゴシック" charset="-128"/>
              </a:rPr>
              <a:t>BIOPAQ</a:t>
            </a:r>
            <a:r>
              <a:rPr lang="en-GB" sz="1700" baseline="30000" dirty="0">
                <a:solidFill>
                  <a:srgbClr val="0D6F94"/>
                </a:solidFill>
                <a:latin typeface="Verdana" charset="0"/>
                <a:ea typeface="ＭＳ Ｐゴシック" charset="-128"/>
                <a:cs typeface="ＭＳ Ｐゴシック" charset="-128"/>
              </a:rPr>
              <a:t>®</a:t>
            </a:r>
            <a:r>
              <a:rPr lang="en-GB" sz="1700" dirty="0">
                <a:solidFill>
                  <a:srgbClr val="0D6F94"/>
                </a:solidFill>
                <a:latin typeface="Verdana" charset="0"/>
                <a:ea typeface="ＭＳ Ｐゴシック" charset="-128"/>
                <a:cs typeface="ＭＳ Ｐゴシック" charset="-128"/>
              </a:rPr>
              <a:t>UASB</a:t>
            </a:r>
          </a:p>
        </p:txBody>
      </p:sp>
      <p:pic>
        <p:nvPicPr>
          <p:cNvPr id="12" name="Picture 2" descr="Y:\Paques Water Systems\Afdeling\Marketing &amp; Sales\Referenties\Foto's\IC\IC-schema.ENG (rond).jpg">
            <a:hlinkClick r:id="" action="ppaction://noaction"/>
          </p:cNvPr>
          <p:cNvPicPr>
            <a:picLocks noChangeAspect="1" noChangeArrowheads="1"/>
          </p:cNvPicPr>
          <p:nvPr/>
        </p:nvPicPr>
        <p:blipFill>
          <a:blip r:embed="rId4" cstate="print"/>
          <a:srcRect l="33777" r="35524"/>
          <a:stretch>
            <a:fillRect/>
          </a:stretch>
        </p:blipFill>
        <p:spPr bwMode="auto">
          <a:xfrm>
            <a:off x="4020494" y="1596881"/>
            <a:ext cx="1543036" cy="5183489"/>
          </a:xfrm>
          <a:prstGeom prst="rect">
            <a:avLst/>
          </a:prstGeom>
          <a:noFill/>
          <a:ln w="9525">
            <a:noFill/>
            <a:miter lim="800000"/>
            <a:headEnd/>
            <a:tailEnd/>
          </a:ln>
        </p:spPr>
      </p:pic>
      <p:pic>
        <p:nvPicPr>
          <p:cNvPr id="13" name="Picture 6">
            <a:hlinkClick r:id="" action="ppaction://noaction"/>
          </p:cNvPr>
          <p:cNvPicPr>
            <a:picLocks noChangeAspect="1" noChangeArrowheads="1"/>
          </p:cNvPicPr>
          <p:nvPr/>
        </p:nvPicPr>
        <p:blipFill>
          <a:blip r:embed="rId5" cstate="print"/>
          <a:srcRect l="16631" t="6734" r="33260" b="5891"/>
          <a:stretch>
            <a:fillRect/>
          </a:stretch>
        </p:blipFill>
        <p:spPr bwMode="auto">
          <a:xfrm>
            <a:off x="1480352" y="2323175"/>
            <a:ext cx="1959099" cy="3116955"/>
          </a:xfrm>
          <a:prstGeom prst="rect">
            <a:avLst/>
          </a:prstGeom>
          <a:noFill/>
          <a:ln w="12699">
            <a:noFill/>
            <a:miter lim="800000"/>
            <a:headEnd type="none" w="sm" len="sm"/>
            <a:tailEnd type="none" w="sm" len="sm"/>
          </a:ln>
        </p:spPr>
      </p:pic>
      <p:sp>
        <p:nvSpPr>
          <p:cNvPr id="14" name="Tijdelijke aanduiding voor inhoud 1"/>
          <p:cNvSpPr txBox="1">
            <a:spLocks/>
          </p:cNvSpPr>
          <p:nvPr/>
        </p:nvSpPr>
        <p:spPr bwMode="auto">
          <a:xfrm>
            <a:off x="2213269" y="6031693"/>
            <a:ext cx="1905283" cy="479425"/>
          </a:xfrm>
          <a:prstGeom prst="rect">
            <a:avLst/>
          </a:prstGeom>
          <a:noFill/>
          <a:ln>
            <a:miter lim="800000"/>
            <a:headEnd/>
            <a:tailEnd/>
          </a:ln>
        </p:spPr>
        <p:txBody>
          <a:bodyPr vert="horz" wrap="square" lIns="88320" tIns="44162" rIns="88320" bIns="44162" numCol="1" anchor="t" anchorCtr="0" compatLnSpc="1">
            <a:prstTxWarp prst="textNoShape">
              <a:avLst/>
            </a:prstTxWarp>
            <a:normAutofit fontScale="62500" lnSpcReduction="20000"/>
          </a:bodyPr>
          <a:lstStyle/>
          <a:p>
            <a:pPr algn="ctr" defTabSz="441577" fontAlgn="base">
              <a:spcBef>
                <a:spcPct val="20000"/>
              </a:spcBef>
              <a:spcAft>
                <a:spcPct val="0"/>
              </a:spcAft>
              <a:defRPr/>
            </a:pPr>
            <a:r>
              <a:rPr lang="en-GB" sz="2800" dirty="0">
                <a:solidFill>
                  <a:srgbClr val="0D6F94"/>
                </a:solidFill>
                <a:latin typeface="Verdana" charset="0"/>
                <a:ea typeface="ＭＳ Ｐゴシック" charset="-128"/>
                <a:cs typeface="ＭＳ Ｐゴシック" charset="-128"/>
              </a:rPr>
              <a:t>BIOPAQ</a:t>
            </a:r>
            <a:r>
              <a:rPr lang="en-GB" sz="2800" baseline="30000" dirty="0">
                <a:solidFill>
                  <a:srgbClr val="0D6F94"/>
                </a:solidFill>
                <a:latin typeface="Verdana" charset="0"/>
                <a:ea typeface="ＭＳ Ｐゴシック" charset="-128"/>
                <a:cs typeface="ＭＳ Ｐゴシック" charset="-128"/>
              </a:rPr>
              <a:t>®</a:t>
            </a:r>
            <a:r>
              <a:rPr lang="en-GB" sz="2800" dirty="0">
                <a:solidFill>
                  <a:srgbClr val="0D6F94"/>
                </a:solidFill>
                <a:latin typeface="Verdana" charset="0"/>
                <a:ea typeface="ＭＳ Ｐゴシック" charset="-128"/>
                <a:cs typeface="ＭＳ Ｐゴシック" charset="-128"/>
              </a:rPr>
              <a:t>IC</a:t>
            </a:r>
          </a:p>
          <a:p>
            <a:pPr algn="ctr" defTabSz="441577" fontAlgn="base">
              <a:spcBef>
                <a:spcPct val="20000"/>
              </a:spcBef>
              <a:spcAft>
                <a:spcPct val="0"/>
              </a:spcAft>
              <a:defRPr/>
            </a:pPr>
            <a:r>
              <a:rPr lang="nl-NL" sz="1700" dirty="0" err="1">
                <a:solidFill>
                  <a:srgbClr val="0D6F94"/>
                </a:solidFill>
                <a:latin typeface="Verdana" charset="0"/>
                <a:ea typeface="ＭＳ Ｐゴシック" charset="-128"/>
                <a:cs typeface="ＭＳ Ｐゴシック" charset="-128"/>
              </a:rPr>
              <a:t>internal</a:t>
            </a:r>
            <a:r>
              <a:rPr lang="nl-NL" sz="1700" dirty="0">
                <a:solidFill>
                  <a:srgbClr val="0D6F94"/>
                </a:solidFill>
                <a:latin typeface="Verdana" charset="0"/>
                <a:ea typeface="ＭＳ Ｐゴシック" charset="-128"/>
                <a:cs typeface="ＭＳ Ｐゴシック" charset="-128"/>
              </a:rPr>
              <a:t> </a:t>
            </a:r>
            <a:r>
              <a:rPr lang="nl-NL" sz="1700" dirty="0" err="1">
                <a:solidFill>
                  <a:srgbClr val="0D6F94"/>
                </a:solidFill>
                <a:latin typeface="Verdana" charset="0"/>
                <a:ea typeface="ＭＳ Ｐゴシック" charset="-128"/>
                <a:cs typeface="ＭＳ Ｐゴシック" charset="-128"/>
              </a:rPr>
              <a:t>circulation</a:t>
            </a:r>
            <a:endParaRPr lang="en-GB" sz="1700" dirty="0">
              <a:solidFill>
                <a:srgbClr val="0D6F94"/>
              </a:solidFill>
              <a:latin typeface="Verdana" charset="0"/>
              <a:ea typeface="ＭＳ Ｐゴシック" charset="-128"/>
              <a:cs typeface="ＭＳ Ｐゴシック" charset="-128"/>
            </a:endParaRPr>
          </a:p>
        </p:txBody>
      </p:sp>
    </p:spTree>
    <p:extLst>
      <p:ext uri="{BB962C8B-B14F-4D97-AF65-F5344CB8AC3E}">
        <p14:creationId xmlns:p14="http://schemas.microsoft.com/office/powerpoint/2010/main" val="2065347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9"/>
          <p:cNvSpPr txBox="1">
            <a:spLocks/>
          </p:cNvSpPr>
          <p:nvPr/>
        </p:nvSpPr>
        <p:spPr bwMode="auto">
          <a:xfrm>
            <a:off x="866291" y="368930"/>
            <a:ext cx="7327779" cy="674867"/>
          </a:xfrm>
          <a:prstGeom prst="rect">
            <a:avLst/>
          </a:prstGeom>
          <a:noFill/>
          <a:ln>
            <a:miter lim="800000"/>
            <a:headEnd/>
            <a:tailEnd/>
          </a:ln>
        </p:spPr>
        <p:txBody>
          <a:bodyPr vert="horz" wrap="square" lIns="88320" tIns="44162" rIns="88320" bIns="44162" numCol="1" anchor="t" anchorCtr="0" compatLnSpc="1">
            <a:prstTxWarp prst="textNoShape">
              <a:avLst/>
            </a:prstTxWarp>
          </a:bodyPr>
          <a:lstStyle/>
          <a:p>
            <a:pPr defTabSz="441577" fontAlgn="base">
              <a:spcBef>
                <a:spcPct val="0"/>
              </a:spcBef>
              <a:spcAft>
                <a:spcPct val="0"/>
              </a:spcAft>
              <a:defRPr/>
            </a:pPr>
            <a:r>
              <a:rPr lang="en-GB" sz="3100" b="1" dirty="0">
                <a:solidFill>
                  <a:srgbClr val="777777"/>
                </a:solidFill>
                <a:latin typeface="Verdana" charset="0"/>
                <a:ea typeface="ＭＳ Ｐゴシック" charset="-128"/>
                <a:cs typeface="ＭＳ Ｐゴシック" charset="-128"/>
              </a:rPr>
              <a:t>Paques 1995 - 2007</a:t>
            </a:r>
          </a:p>
        </p:txBody>
      </p:sp>
      <p:sp>
        <p:nvSpPr>
          <p:cNvPr id="6" name="Tijdelijke aanduiding voor inhoud 29"/>
          <p:cNvSpPr txBox="1">
            <a:spLocks/>
          </p:cNvSpPr>
          <p:nvPr/>
        </p:nvSpPr>
        <p:spPr>
          <a:xfrm>
            <a:off x="914185" y="1219426"/>
            <a:ext cx="7279885" cy="3197225"/>
          </a:xfrm>
          <a:prstGeom prst="rect">
            <a:avLst/>
          </a:prstGeom>
        </p:spPr>
        <p:txBody>
          <a:bodyPr vert="horz" wrap="square" lIns="88320" tIns="44162" rIns="88320" bIns="44162" numCol="1" anchor="t" anchorCtr="0" compatLnSpc="1">
            <a:prstTxWarp prst="textNoShape">
              <a:avLst/>
            </a:prstTxWarp>
            <a:normAutofit/>
          </a:bodyPr>
          <a:lstStyle/>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Anaerobic (biological) wastewater &amp; gas treatment</a:t>
            </a:r>
          </a:p>
          <a:p>
            <a:pPr marL="259121" indent="-259121" defTabSz="441577" fontAlgn="base">
              <a:spcBef>
                <a:spcPct val="20000"/>
              </a:spcBef>
              <a:spcAft>
                <a:spcPts val="773"/>
              </a:spcAft>
              <a:buFont typeface="Arial"/>
              <a:buChar char="•"/>
              <a:defRPr/>
            </a:pPr>
            <a:r>
              <a:rPr lang="nl-NL" sz="1900" dirty="0" err="1">
                <a:solidFill>
                  <a:srgbClr val="0D6F94"/>
                </a:solidFill>
                <a:latin typeface="Verdana" charset="0"/>
                <a:ea typeface="Verdana" charset="0"/>
                <a:cs typeface="Verdana" charset="0"/>
              </a:rPr>
              <a:t>Broadening</a:t>
            </a:r>
            <a:r>
              <a:rPr lang="nl-NL" sz="1900" dirty="0">
                <a:solidFill>
                  <a:srgbClr val="0D6F94"/>
                </a:solidFill>
                <a:latin typeface="Verdana" charset="0"/>
                <a:ea typeface="Verdana" charset="0"/>
                <a:cs typeface="Verdana" charset="0"/>
              </a:rPr>
              <a:t> </a:t>
            </a:r>
            <a:r>
              <a:rPr lang="nl-NL" sz="1900" dirty="0" err="1">
                <a:solidFill>
                  <a:srgbClr val="0D6F94"/>
                </a:solidFill>
                <a:latin typeface="Verdana" charset="0"/>
                <a:ea typeface="Verdana" charset="0"/>
                <a:cs typeface="Verdana" charset="0"/>
              </a:rPr>
              <a:t>technologies</a:t>
            </a:r>
            <a:endParaRPr lang="en-GB" sz="1900" dirty="0">
              <a:solidFill>
                <a:srgbClr val="0D6F94"/>
              </a:solidFill>
              <a:latin typeface="Verdana" charset="0"/>
              <a:ea typeface="Verdana" charset="0"/>
              <a:cs typeface="Verdana" charset="0"/>
            </a:endParaRPr>
          </a:p>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50% shareholder, NUON</a:t>
            </a:r>
          </a:p>
        </p:txBody>
      </p:sp>
      <p:pic>
        <p:nvPicPr>
          <p:cNvPr id="104450" name="Picture 2" descr="http://www.energieleveranciers.nl/upload/Image/logo_nuon.jpg"/>
          <p:cNvPicPr>
            <a:picLocks noChangeAspect="1" noChangeArrowheads="1"/>
          </p:cNvPicPr>
          <p:nvPr/>
        </p:nvPicPr>
        <p:blipFill>
          <a:blip r:embed="rId2" cstate="print"/>
          <a:srcRect/>
          <a:stretch>
            <a:fillRect/>
          </a:stretch>
        </p:blipFill>
        <p:spPr bwMode="auto">
          <a:xfrm>
            <a:off x="6167552" y="1848056"/>
            <a:ext cx="1411879" cy="748774"/>
          </a:xfrm>
          <a:prstGeom prst="rect">
            <a:avLst/>
          </a:prstGeom>
          <a:noFill/>
        </p:spPr>
      </p:pic>
      <p:sp>
        <p:nvSpPr>
          <p:cNvPr id="15" name="Rectangle 7"/>
          <p:cNvSpPr>
            <a:spLocks noChangeArrowheads="1"/>
          </p:cNvSpPr>
          <p:nvPr/>
        </p:nvSpPr>
        <p:spPr bwMode="auto">
          <a:xfrm>
            <a:off x="4359172" y="5568703"/>
            <a:ext cx="5050556" cy="753693"/>
          </a:xfrm>
          <a:prstGeom prst="rect">
            <a:avLst/>
          </a:prstGeom>
          <a:noFill/>
          <a:ln w="9525">
            <a:noFill/>
            <a:miter lim="800000"/>
            <a:headEnd/>
            <a:tailEnd/>
          </a:ln>
        </p:spPr>
        <p:txBody>
          <a:bodyPr wrap="square" lIns="80105" tIns="40053" rIns="80105" bIns="40053">
            <a:spAutoFit/>
          </a:bodyPr>
          <a:lstStyle/>
          <a:p>
            <a:pPr defTabSz="441577" fontAlgn="base">
              <a:spcBef>
                <a:spcPct val="0"/>
              </a:spcBef>
              <a:spcAft>
                <a:spcPct val="0"/>
              </a:spcAft>
            </a:pPr>
            <a:r>
              <a:rPr lang="nl-NL" altLang="ja-JP" sz="1400" b="1" dirty="0" err="1">
                <a:solidFill>
                  <a:srgbClr val="005E8C"/>
                </a:solidFill>
                <a:latin typeface="Verdana" pitchFamily="34" charset="0"/>
              </a:rPr>
              <a:t>Upgraded</a:t>
            </a:r>
            <a:r>
              <a:rPr lang="nl-NL" altLang="ja-JP" sz="1400" b="1" dirty="0">
                <a:solidFill>
                  <a:srgbClr val="005E8C"/>
                </a:solidFill>
                <a:latin typeface="Verdana" pitchFamily="34" charset="0"/>
              </a:rPr>
              <a:t> micro </a:t>
            </a:r>
            <a:r>
              <a:rPr lang="nl-NL" altLang="ja-JP" sz="1400" b="1" dirty="0" err="1">
                <a:solidFill>
                  <a:srgbClr val="005E8C"/>
                </a:solidFill>
                <a:latin typeface="Verdana" pitchFamily="34" charset="0"/>
              </a:rPr>
              <a:t>organisms</a:t>
            </a:r>
            <a:r>
              <a:rPr lang="nl-NL" altLang="ja-JP" sz="1400" b="1" dirty="0">
                <a:solidFill>
                  <a:srgbClr val="005E8C"/>
                </a:solidFill>
                <a:latin typeface="Verdana" pitchFamily="34" charset="0"/>
              </a:rPr>
              <a:t> </a:t>
            </a:r>
            <a:r>
              <a:rPr lang="nl-NL" altLang="ja-JP" sz="1400" b="1" dirty="0" err="1">
                <a:solidFill>
                  <a:srgbClr val="005E8C"/>
                </a:solidFill>
                <a:latin typeface="Verdana" pitchFamily="34" charset="0"/>
              </a:rPr>
              <a:t>from</a:t>
            </a:r>
            <a:r>
              <a:rPr lang="nl-NL" altLang="ja-JP" sz="1400" b="1" dirty="0">
                <a:solidFill>
                  <a:srgbClr val="005E8C"/>
                </a:solidFill>
                <a:latin typeface="Verdana" pitchFamily="34" charset="0"/>
              </a:rPr>
              <a:t> nature</a:t>
            </a:r>
          </a:p>
          <a:p>
            <a:pPr defTabSz="441577" fontAlgn="base">
              <a:spcBef>
                <a:spcPct val="0"/>
              </a:spcBef>
              <a:spcAft>
                <a:spcPct val="0"/>
              </a:spcAft>
            </a:pPr>
            <a:r>
              <a:rPr lang="nl-NL" altLang="ja-JP" sz="1400" b="1" dirty="0" err="1">
                <a:solidFill>
                  <a:srgbClr val="005E8C"/>
                </a:solidFill>
                <a:latin typeface="Verdana" pitchFamily="34" charset="0"/>
              </a:rPr>
              <a:t>Patented</a:t>
            </a:r>
            <a:r>
              <a:rPr lang="nl-NL" altLang="ja-JP" sz="1400" b="1" dirty="0">
                <a:solidFill>
                  <a:srgbClr val="005E8C"/>
                </a:solidFill>
                <a:latin typeface="Verdana" pitchFamily="34" charset="0"/>
              </a:rPr>
              <a:t> separators</a:t>
            </a:r>
          </a:p>
          <a:p>
            <a:pPr defTabSz="441577" fontAlgn="base">
              <a:spcBef>
                <a:spcPct val="0"/>
              </a:spcBef>
              <a:spcAft>
                <a:spcPct val="0"/>
              </a:spcAft>
            </a:pPr>
            <a:r>
              <a:rPr lang="nl-NL" altLang="ja-JP" sz="1400" b="1" dirty="0">
                <a:solidFill>
                  <a:srgbClr val="005E8C"/>
                </a:solidFill>
                <a:latin typeface="Verdana" pitchFamily="34" charset="0"/>
              </a:rPr>
              <a:t>High </a:t>
            </a:r>
            <a:r>
              <a:rPr lang="nl-NL" altLang="ja-JP" sz="1400" b="1" dirty="0" err="1">
                <a:solidFill>
                  <a:srgbClr val="005E8C"/>
                </a:solidFill>
                <a:latin typeface="Verdana" pitchFamily="34" charset="0"/>
              </a:rPr>
              <a:t>rate</a:t>
            </a:r>
            <a:r>
              <a:rPr lang="nl-NL" altLang="ja-JP" sz="1400" b="1" dirty="0">
                <a:solidFill>
                  <a:srgbClr val="005E8C"/>
                </a:solidFill>
                <a:latin typeface="Verdana" pitchFamily="34" charset="0"/>
              </a:rPr>
              <a:t> reactors</a:t>
            </a:r>
            <a:endParaRPr lang="ja-JP" altLang="en-US" sz="1400" b="1" dirty="0">
              <a:solidFill>
                <a:srgbClr val="005E8C"/>
              </a:solidFill>
              <a:latin typeface="Verdana" pitchFamily="34" charset="0"/>
            </a:endParaRPr>
          </a:p>
        </p:txBody>
      </p:sp>
      <p:pic>
        <p:nvPicPr>
          <p:cNvPr id="16" name="Picture 19" descr="L:\PR - Marketing materiaal\Foto's\OVERIG\Slibkorrels-02.jpg"/>
          <p:cNvPicPr>
            <a:picLocks noChangeAspect="1" noChangeArrowheads="1"/>
          </p:cNvPicPr>
          <p:nvPr/>
        </p:nvPicPr>
        <p:blipFill>
          <a:blip r:embed="rId3" cstate="print"/>
          <a:srcRect/>
          <a:stretch>
            <a:fillRect/>
          </a:stretch>
        </p:blipFill>
        <p:spPr bwMode="auto">
          <a:xfrm>
            <a:off x="4433238" y="3002960"/>
            <a:ext cx="1285004" cy="1176387"/>
          </a:xfrm>
          <a:prstGeom prst="rect">
            <a:avLst/>
          </a:prstGeom>
          <a:noFill/>
          <a:ln w="9525">
            <a:noFill/>
            <a:miter lim="800000"/>
            <a:headEnd/>
            <a:tailEnd/>
          </a:ln>
        </p:spPr>
      </p:pic>
      <p:pic>
        <p:nvPicPr>
          <p:cNvPr id="17" name="Picture 4" descr="L:\PR - Marketing materiaal\Foto's\Circox\Granulaire biomassa.jpg"/>
          <p:cNvPicPr>
            <a:picLocks noChangeAspect="1" noChangeArrowheads="1"/>
          </p:cNvPicPr>
          <p:nvPr/>
        </p:nvPicPr>
        <p:blipFill>
          <a:blip r:embed="rId4" cstate="print"/>
          <a:srcRect/>
          <a:stretch>
            <a:fillRect/>
          </a:stretch>
        </p:blipFill>
        <p:spPr bwMode="auto">
          <a:xfrm>
            <a:off x="5783448" y="3002960"/>
            <a:ext cx="1235938" cy="1176387"/>
          </a:xfrm>
          <a:prstGeom prst="rect">
            <a:avLst/>
          </a:prstGeom>
          <a:noFill/>
          <a:ln w="9525">
            <a:noFill/>
            <a:miter lim="800000"/>
            <a:headEnd/>
            <a:tailEnd/>
          </a:ln>
        </p:spPr>
      </p:pic>
      <p:pic>
        <p:nvPicPr>
          <p:cNvPr id="18" name="Picture 9" descr="L:\PR - Marketing materiaal\Foto's\Thiopaq Scrubber\Sulfur Excreting Bacterium.jpg"/>
          <p:cNvPicPr>
            <a:picLocks noChangeAspect="1" noChangeArrowheads="1"/>
          </p:cNvPicPr>
          <p:nvPr/>
        </p:nvPicPr>
        <p:blipFill>
          <a:blip r:embed="rId5" cstate="print"/>
          <a:srcRect/>
          <a:stretch>
            <a:fillRect/>
          </a:stretch>
        </p:blipFill>
        <p:spPr bwMode="auto">
          <a:xfrm>
            <a:off x="4433238" y="4231108"/>
            <a:ext cx="1288817" cy="1178876"/>
          </a:xfrm>
          <a:prstGeom prst="rect">
            <a:avLst/>
          </a:prstGeom>
          <a:noFill/>
          <a:ln w="9525">
            <a:noFill/>
            <a:miter lim="800000"/>
            <a:headEnd/>
            <a:tailEnd/>
          </a:ln>
        </p:spPr>
      </p:pic>
      <p:pic>
        <p:nvPicPr>
          <p:cNvPr id="19" name="Picture 10"/>
          <p:cNvPicPr>
            <a:picLocks noChangeArrowheads="1"/>
          </p:cNvPicPr>
          <p:nvPr/>
        </p:nvPicPr>
        <p:blipFill>
          <a:blip r:embed="rId6" cstate="print"/>
          <a:srcRect/>
          <a:stretch>
            <a:fillRect/>
          </a:stretch>
        </p:blipFill>
        <p:spPr bwMode="auto">
          <a:xfrm>
            <a:off x="5783446" y="4231110"/>
            <a:ext cx="1235939" cy="1176387"/>
          </a:xfrm>
          <a:prstGeom prst="rect">
            <a:avLst/>
          </a:prstGeom>
          <a:noFill/>
          <a:ln w="9525">
            <a:noFill/>
            <a:miter lim="800000"/>
            <a:headEnd/>
            <a:tailEnd/>
          </a:ln>
        </p:spPr>
      </p:pic>
      <p:pic>
        <p:nvPicPr>
          <p:cNvPr id="20" name="Picture 4" descr="V:\TBR\Fotos\BIOPAQ\Paques BIOPAQ®IC and CIRCOX.jpg"/>
          <p:cNvPicPr>
            <a:picLocks noChangeAspect="1" noChangeArrowheads="1"/>
          </p:cNvPicPr>
          <p:nvPr/>
        </p:nvPicPr>
        <p:blipFill>
          <a:blip r:embed="rId7" cstate="print"/>
          <a:srcRect/>
          <a:stretch>
            <a:fillRect/>
          </a:stretch>
        </p:blipFill>
        <p:spPr bwMode="auto">
          <a:xfrm>
            <a:off x="1246302" y="2596831"/>
            <a:ext cx="2862108" cy="4209408"/>
          </a:xfrm>
          <a:prstGeom prst="rect">
            <a:avLst/>
          </a:prstGeom>
          <a:noFill/>
          <a:ln w="9525">
            <a:noFill/>
            <a:miter lim="800000"/>
            <a:headEnd/>
            <a:tailEnd/>
          </a:ln>
        </p:spPr>
      </p:pic>
    </p:spTree>
    <p:extLst>
      <p:ext uri="{BB962C8B-B14F-4D97-AF65-F5344CB8AC3E}">
        <p14:creationId xmlns:p14="http://schemas.microsoft.com/office/powerpoint/2010/main" val="13005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9"/>
          <p:cNvSpPr txBox="1">
            <a:spLocks/>
          </p:cNvSpPr>
          <p:nvPr/>
        </p:nvSpPr>
        <p:spPr bwMode="auto">
          <a:xfrm>
            <a:off x="866291" y="368930"/>
            <a:ext cx="7327779" cy="674867"/>
          </a:xfrm>
          <a:prstGeom prst="rect">
            <a:avLst/>
          </a:prstGeom>
          <a:noFill/>
          <a:ln>
            <a:miter lim="800000"/>
            <a:headEnd/>
            <a:tailEnd/>
          </a:ln>
        </p:spPr>
        <p:txBody>
          <a:bodyPr vert="horz" wrap="square" lIns="88320" tIns="44162" rIns="88320" bIns="44162" numCol="1" anchor="t" anchorCtr="0" compatLnSpc="1">
            <a:prstTxWarp prst="textNoShape">
              <a:avLst/>
            </a:prstTxWarp>
          </a:bodyPr>
          <a:lstStyle/>
          <a:p>
            <a:pPr defTabSz="441577" fontAlgn="base">
              <a:spcBef>
                <a:spcPct val="0"/>
              </a:spcBef>
              <a:spcAft>
                <a:spcPct val="0"/>
              </a:spcAft>
              <a:defRPr/>
            </a:pPr>
            <a:r>
              <a:rPr lang="en-GB" sz="3100" b="1" dirty="0">
                <a:solidFill>
                  <a:srgbClr val="777777"/>
                </a:solidFill>
                <a:latin typeface="Verdana" charset="0"/>
                <a:ea typeface="ＭＳ Ｐゴシック" charset="-128"/>
                <a:cs typeface="ＭＳ Ｐゴシック" charset="-128"/>
              </a:rPr>
              <a:t>Paques 2007 - today</a:t>
            </a:r>
          </a:p>
        </p:txBody>
      </p:sp>
      <p:sp>
        <p:nvSpPr>
          <p:cNvPr id="6" name="Tijdelijke aanduiding voor inhoud 29"/>
          <p:cNvSpPr txBox="1">
            <a:spLocks/>
          </p:cNvSpPr>
          <p:nvPr/>
        </p:nvSpPr>
        <p:spPr>
          <a:xfrm>
            <a:off x="914185" y="1219426"/>
            <a:ext cx="7279885" cy="3197225"/>
          </a:xfrm>
          <a:prstGeom prst="rect">
            <a:avLst/>
          </a:prstGeom>
        </p:spPr>
        <p:txBody>
          <a:bodyPr vert="horz" wrap="square" lIns="88320" tIns="44162" rIns="88320" bIns="44162" numCol="1" anchor="t" anchorCtr="0" compatLnSpc="1">
            <a:prstTxWarp prst="textNoShape">
              <a:avLst/>
            </a:prstTxWarp>
            <a:normAutofit/>
          </a:bodyPr>
          <a:lstStyle/>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Worldwide leading in biological wastewater &amp; gas treatment</a:t>
            </a:r>
          </a:p>
          <a:p>
            <a:pPr marL="259121" indent="-259121" defTabSz="441577" fontAlgn="base">
              <a:spcBef>
                <a:spcPct val="20000"/>
              </a:spcBef>
              <a:spcAft>
                <a:spcPts val="773"/>
              </a:spcAft>
              <a:buFont typeface="Arial"/>
              <a:buChar char="•"/>
              <a:defRPr/>
            </a:pPr>
            <a:r>
              <a:rPr lang="nl-NL" sz="1900" dirty="0">
                <a:solidFill>
                  <a:srgbClr val="0D6F94"/>
                </a:solidFill>
                <a:latin typeface="Verdana" charset="0"/>
                <a:ea typeface="Verdana" charset="0"/>
                <a:cs typeface="Verdana" charset="0"/>
              </a:rPr>
              <a:t>“</a:t>
            </a:r>
            <a:r>
              <a:rPr lang="nl-NL" sz="1900" dirty="0" err="1">
                <a:solidFill>
                  <a:srgbClr val="0D6F94"/>
                </a:solidFill>
                <a:latin typeface="Verdana" charset="0"/>
                <a:ea typeface="Verdana" charset="0"/>
                <a:cs typeface="Verdana" charset="0"/>
              </a:rPr>
              <a:t>Revitalizing</a:t>
            </a:r>
            <a:r>
              <a:rPr lang="nl-NL" sz="1900" dirty="0">
                <a:solidFill>
                  <a:srgbClr val="0D6F94"/>
                </a:solidFill>
                <a:latin typeface="Verdana" charset="0"/>
                <a:ea typeface="Verdana" charset="0"/>
                <a:cs typeface="Verdana" charset="0"/>
              </a:rPr>
              <a:t> resources”+ </a:t>
            </a:r>
            <a:r>
              <a:rPr lang="nl-NL" sz="1900" dirty="0" err="1">
                <a:solidFill>
                  <a:srgbClr val="0D6F94"/>
                </a:solidFill>
                <a:latin typeface="Verdana" charset="0"/>
                <a:ea typeface="Verdana" charset="0"/>
                <a:cs typeface="Verdana" charset="0"/>
              </a:rPr>
              <a:t>Broadening</a:t>
            </a:r>
            <a:r>
              <a:rPr lang="nl-NL" sz="1900" dirty="0">
                <a:solidFill>
                  <a:srgbClr val="0D6F94"/>
                </a:solidFill>
                <a:latin typeface="Verdana" charset="0"/>
                <a:ea typeface="Verdana" charset="0"/>
                <a:cs typeface="Verdana" charset="0"/>
              </a:rPr>
              <a:t> </a:t>
            </a:r>
            <a:r>
              <a:rPr lang="nl-NL" sz="1900" dirty="0" err="1">
                <a:solidFill>
                  <a:srgbClr val="0D6F94"/>
                </a:solidFill>
                <a:latin typeface="Verdana" charset="0"/>
                <a:ea typeface="Verdana" charset="0"/>
                <a:cs typeface="Verdana" charset="0"/>
              </a:rPr>
              <a:t>technologies</a:t>
            </a:r>
            <a:endParaRPr lang="en-GB" sz="1900" dirty="0">
              <a:solidFill>
                <a:srgbClr val="0D6F94"/>
              </a:solidFill>
              <a:latin typeface="Verdana" charset="0"/>
              <a:ea typeface="Verdana" charset="0"/>
              <a:cs typeface="Verdana" charset="0"/>
            </a:endParaRPr>
          </a:p>
          <a:p>
            <a:pPr marL="259121" indent="-259121" defTabSz="441577" fontAlgn="base">
              <a:spcBef>
                <a:spcPct val="20000"/>
              </a:spcBef>
              <a:spcAft>
                <a:spcPts val="773"/>
              </a:spcAft>
              <a:buFont typeface="Arial"/>
              <a:buChar char="•"/>
              <a:defRPr/>
            </a:pPr>
            <a:r>
              <a:rPr lang="en-GB" sz="1900" dirty="0">
                <a:solidFill>
                  <a:srgbClr val="0D6F94"/>
                </a:solidFill>
                <a:latin typeface="Verdana" charset="0"/>
                <a:ea typeface="Verdana" charset="0"/>
                <a:cs typeface="Verdana" charset="0"/>
              </a:rPr>
              <a:t>20% shareholder, SKION</a:t>
            </a:r>
          </a:p>
        </p:txBody>
      </p:sp>
      <p:pic>
        <p:nvPicPr>
          <p:cNvPr id="105474" name="Picture 2" descr="http://www.skion.de/images/skion_logo.jpg"/>
          <p:cNvPicPr>
            <a:picLocks noChangeAspect="1" noChangeArrowheads="1"/>
          </p:cNvPicPr>
          <p:nvPr/>
        </p:nvPicPr>
        <p:blipFill>
          <a:blip r:embed="rId2" cstate="print"/>
          <a:srcRect/>
          <a:stretch>
            <a:fillRect/>
          </a:stretch>
        </p:blipFill>
        <p:spPr bwMode="auto">
          <a:xfrm>
            <a:off x="6360367" y="2701784"/>
            <a:ext cx="1647610" cy="692041"/>
          </a:xfrm>
          <a:prstGeom prst="rect">
            <a:avLst/>
          </a:prstGeom>
          <a:noFill/>
        </p:spPr>
      </p:pic>
      <p:pic>
        <p:nvPicPr>
          <p:cNvPr id="105475" name="Picture 3"/>
          <p:cNvPicPr>
            <a:picLocks noChangeAspect="1" noChangeArrowheads="1"/>
          </p:cNvPicPr>
          <p:nvPr/>
        </p:nvPicPr>
        <p:blipFill>
          <a:blip r:embed="rId3" cstate="print"/>
          <a:srcRect/>
          <a:stretch>
            <a:fillRect/>
          </a:stretch>
        </p:blipFill>
        <p:spPr bwMode="auto">
          <a:xfrm>
            <a:off x="7669456" y="3337553"/>
            <a:ext cx="496490" cy="526615"/>
          </a:xfrm>
          <a:prstGeom prst="rect">
            <a:avLst/>
          </a:prstGeom>
          <a:noFill/>
          <a:ln w="9525">
            <a:solidFill>
              <a:schemeClr val="bg1">
                <a:lumMod val="75000"/>
              </a:schemeClr>
            </a:solidFill>
            <a:miter lim="800000"/>
            <a:headEnd/>
            <a:tailEnd/>
          </a:ln>
        </p:spPr>
      </p:pic>
      <p:pic>
        <p:nvPicPr>
          <p:cNvPr id="14" name="Picture 13" descr="Paques kantoor.jpg"/>
          <p:cNvPicPr>
            <a:picLocks noChangeAspect="1"/>
          </p:cNvPicPr>
          <p:nvPr/>
        </p:nvPicPr>
        <p:blipFill>
          <a:blip r:embed="rId4" cstate="print"/>
          <a:stretch>
            <a:fillRect/>
          </a:stretch>
        </p:blipFill>
        <p:spPr>
          <a:xfrm>
            <a:off x="813235" y="2969406"/>
            <a:ext cx="5255352" cy="3806938"/>
          </a:xfrm>
          <a:prstGeom prst="rect">
            <a:avLst/>
          </a:prstGeom>
          <a:noFill/>
          <a:ln>
            <a:noFill/>
          </a:ln>
        </p:spPr>
      </p:pic>
      <p:sp>
        <p:nvSpPr>
          <p:cNvPr id="22" name="Rectangle 21"/>
          <p:cNvSpPr/>
          <p:nvPr/>
        </p:nvSpPr>
        <p:spPr>
          <a:xfrm>
            <a:off x="813235" y="2969406"/>
            <a:ext cx="5255352" cy="3806938"/>
          </a:xfrm>
          <a:prstGeom prst="rect">
            <a:avLst/>
          </a:prstGeom>
          <a:solidFill>
            <a:schemeClr val="bg1">
              <a:alpha val="30000"/>
            </a:schemeClr>
          </a:solidFill>
        </p:spPr>
        <p:style>
          <a:lnRef idx="1">
            <a:schemeClr val="accent1"/>
          </a:lnRef>
          <a:fillRef idx="3">
            <a:schemeClr val="accent1"/>
          </a:fillRef>
          <a:effectRef idx="2">
            <a:schemeClr val="accent1"/>
          </a:effectRef>
          <a:fontRef idx="minor">
            <a:schemeClr val="lt1"/>
          </a:fontRef>
        </p:style>
        <p:txBody>
          <a:bodyPr lIns="80105" tIns="40053" rIns="80105" bIns="40053" rtlCol="0" anchor="ctr"/>
          <a:lstStyle/>
          <a:p>
            <a:pPr algn="ctr" defTabSz="441577" fontAlgn="base">
              <a:spcBef>
                <a:spcPct val="0"/>
              </a:spcBef>
              <a:spcAft>
                <a:spcPct val="0"/>
              </a:spcAft>
            </a:pPr>
            <a:endParaRPr lang="en-GB" sz="1700">
              <a:solidFill>
                <a:prstClr val="white"/>
              </a:solidFill>
            </a:endParaRPr>
          </a:p>
        </p:txBody>
      </p:sp>
      <p:sp>
        <p:nvSpPr>
          <p:cNvPr id="21" name="Tijdelijke aanduiding voor inhoud 29"/>
          <p:cNvSpPr txBox="1">
            <a:spLocks/>
          </p:cNvSpPr>
          <p:nvPr/>
        </p:nvSpPr>
        <p:spPr>
          <a:xfrm>
            <a:off x="914185" y="3210941"/>
            <a:ext cx="4848191" cy="2651111"/>
          </a:xfrm>
          <a:prstGeom prst="rect">
            <a:avLst/>
          </a:prstGeom>
        </p:spPr>
        <p:txBody>
          <a:bodyPr vert="horz" wrap="square" lIns="88320" tIns="44162" rIns="88320" bIns="44162" numCol="1" anchor="t" anchorCtr="0" compatLnSpc="1">
            <a:prstTxWarp prst="textNoShape">
              <a:avLst/>
            </a:prstTxWarp>
            <a:normAutofit fontScale="85000" lnSpcReduction="10000"/>
          </a:bodyPr>
          <a:lstStyle/>
          <a:p>
            <a:pPr marL="259121" indent="-259121" defTabSz="441577" fontAlgn="base">
              <a:spcBef>
                <a:spcPct val="20000"/>
              </a:spcBef>
              <a:spcAft>
                <a:spcPts val="773"/>
              </a:spcAft>
              <a:buFont typeface="Arial"/>
              <a:buChar char="•"/>
              <a:defRPr/>
            </a:pPr>
            <a:r>
              <a:rPr lang="en-GB" sz="1500" dirty="0">
                <a:solidFill>
                  <a:prstClr val="black"/>
                </a:solidFill>
                <a:latin typeface="Verdana" charset="0"/>
                <a:ea typeface="Verdana" charset="0"/>
                <a:cs typeface="Verdana" charset="0"/>
              </a:rPr>
              <a:t>Number of employees : 375 </a:t>
            </a:r>
          </a:p>
          <a:p>
            <a:pPr marL="259121" indent="-259121" defTabSz="441577" fontAlgn="base">
              <a:spcBef>
                <a:spcPct val="20000"/>
              </a:spcBef>
              <a:spcAft>
                <a:spcPts val="773"/>
              </a:spcAft>
              <a:buFont typeface="Arial"/>
              <a:buChar char="•"/>
              <a:defRPr/>
            </a:pPr>
            <a:r>
              <a:rPr lang="en-GB" sz="1500" dirty="0">
                <a:solidFill>
                  <a:prstClr val="black"/>
                </a:solidFill>
                <a:latin typeface="Verdana" charset="0"/>
                <a:ea typeface="Verdana" charset="0"/>
                <a:cs typeface="Verdana" charset="0"/>
              </a:rPr>
              <a:t>Number of Operating Companies : 4      Netherlands, China, India and Brazil +                rep office in Canada</a:t>
            </a:r>
          </a:p>
          <a:p>
            <a:pPr marL="259121" indent="-259121" defTabSz="441577" fontAlgn="base">
              <a:spcBef>
                <a:spcPct val="20000"/>
              </a:spcBef>
              <a:spcAft>
                <a:spcPts val="773"/>
              </a:spcAft>
              <a:buFont typeface="Arial"/>
              <a:buChar char="•"/>
              <a:defRPr/>
            </a:pPr>
            <a:r>
              <a:rPr lang="en-GB" sz="1500" dirty="0">
                <a:solidFill>
                  <a:prstClr val="black"/>
                </a:solidFill>
                <a:latin typeface="Verdana" charset="0"/>
                <a:ea typeface="Verdana" charset="0"/>
                <a:cs typeface="Verdana" charset="0"/>
              </a:rPr>
              <a:t>Worldwide presence through network of 20 partners</a:t>
            </a:r>
          </a:p>
          <a:p>
            <a:pPr marL="259121" indent="-259121" defTabSz="441577" fontAlgn="base">
              <a:spcBef>
                <a:spcPct val="20000"/>
              </a:spcBef>
              <a:spcAft>
                <a:spcPts val="773"/>
              </a:spcAft>
              <a:buFont typeface="Arial"/>
              <a:buChar char="•"/>
              <a:defRPr/>
            </a:pPr>
            <a:r>
              <a:rPr lang="en-GB" sz="1500" dirty="0">
                <a:solidFill>
                  <a:prstClr val="black"/>
                </a:solidFill>
                <a:latin typeface="Verdana" charset="0"/>
                <a:ea typeface="Verdana" charset="0"/>
                <a:cs typeface="Verdana" charset="0"/>
              </a:rPr>
              <a:t>&gt; 1800 reference plants worldwide</a:t>
            </a:r>
          </a:p>
          <a:p>
            <a:pPr marL="259121" indent="-259121" defTabSz="441577" fontAlgn="base">
              <a:spcBef>
                <a:spcPct val="20000"/>
              </a:spcBef>
              <a:spcAft>
                <a:spcPts val="773"/>
              </a:spcAft>
              <a:buFont typeface="Arial"/>
              <a:buChar char="•"/>
              <a:defRPr/>
            </a:pPr>
            <a:r>
              <a:rPr lang="en-GB" sz="1500" dirty="0">
                <a:solidFill>
                  <a:prstClr val="black"/>
                </a:solidFill>
                <a:latin typeface="Verdana" charset="0"/>
                <a:ea typeface="Verdana" charset="0"/>
                <a:cs typeface="Verdana" charset="0"/>
              </a:rPr>
              <a:t>&gt; 60 countries</a:t>
            </a:r>
          </a:p>
          <a:p>
            <a:pPr marL="259121" indent="-259121" defTabSz="441577" fontAlgn="base">
              <a:spcBef>
                <a:spcPct val="20000"/>
              </a:spcBef>
              <a:spcAft>
                <a:spcPts val="773"/>
              </a:spcAft>
              <a:buFont typeface="Arial"/>
              <a:buChar char="•"/>
              <a:defRPr/>
            </a:pPr>
            <a:r>
              <a:rPr lang="nl-NL" sz="1500" dirty="0">
                <a:solidFill>
                  <a:prstClr val="black"/>
                </a:solidFill>
                <a:latin typeface="Verdana" charset="0"/>
                <a:ea typeface="Verdana" charset="0"/>
                <a:cs typeface="Verdana" charset="0"/>
              </a:rPr>
              <a:t>Pulp &amp; Paper, Beer &amp; Beverage, </a:t>
            </a:r>
            <a:r>
              <a:rPr lang="nl-NL" sz="1500" dirty="0" err="1">
                <a:solidFill>
                  <a:prstClr val="black"/>
                </a:solidFill>
                <a:latin typeface="Verdana" charset="0"/>
                <a:ea typeface="Verdana" charset="0"/>
                <a:cs typeface="Verdana" charset="0"/>
              </a:rPr>
              <a:t>Food</a:t>
            </a:r>
            <a:r>
              <a:rPr lang="nl-NL" sz="1500" dirty="0">
                <a:solidFill>
                  <a:prstClr val="black"/>
                </a:solidFill>
                <a:latin typeface="Verdana" charset="0"/>
                <a:ea typeface="Verdana" charset="0"/>
                <a:cs typeface="Verdana" charset="0"/>
              </a:rPr>
              <a:t>, </a:t>
            </a:r>
            <a:r>
              <a:rPr lang="nl-NL" sz="1500" dirty="0" err="1">
                <a:solidFill>
                  <a:prstClr val="black"/>
                </a:solidFill>
                <a:latin typeface="Verdana" charset="0"/>
                <a:ea typeface="Verdana" charset="0"/>
                <a:cs typeface="Verdana" charset="0"/>
              </a:rPr>
              <a:t>Distilleries</a:t>
            </a:r>
            <a:r>
              <a:rPr lang="nl-NL" sz="1500" dirty="0">
                <a:solidFill>
                  <a:prstClr val="black"/>
                </a:solidFill>
                <a:latin typeface="Verdana" charset="0"/>
                <a:ea typeface="Verdana" charset="0"/>
                <a:cs typeface="Verdana" charset="0"/>
              </a:rPr>
              <a:t>, Chemical </a:t>
            </a:r>
            <a:r>
              <a:rPr lang="nl-NL" sz="1500" dirty="0" err="1">
                <a:solidFill>
                  <a:prstClr val="black"/>
                </a:solidFill>
                <a:latin typeface="Verdana" charset="0"/>
                <a:ea typeface="Verdana" charset="0"/>
                <a:cs typeface="Verdana" charset="0"/>
              </a:rPr>
              <a:t>industry</a:t>
            </a:r>
            <a:r>
              <a:rPr lang="nl-NL" sz="1500" dirty="0">
                <a:solidFill>
                  <a:prstClr val="black"/>
                </a:solidFill>
                <a:latin typeface="Verdana" charset="0"/>
                <a:ea typeface="Verdana" charset="0"/>
                <a:cs typeface="Verdana" charset="0"/>
              </a:rPr>
              <a:t>, Metal &amp; </a:t>
            </a:r>
            <a:r>
              <a:rPr lang="nl-NL" sz="1500" dirty="0" err="1">
                <a:solidFill>
                  <a:prstClr val="black"/>
                </a:solidFill>
                <a:latin typeface="Verdana" charset="0"/>
                <a:ea typeface="Verdana" charset="0"/>
                <a:cs typeface="Verdana" charset="0"/>
              </a:rPr>
              <a:t>Mining</a:t>
            </a:r>
            <a:r>
              <a:rPr lang="nl-NL" sz="1500" dirty="0">
                <a:solidFill>
                  <a:prstClr val="black"/>
                </a:solidFill>
                <a:latin typeface="Verdana" charset="0"/>
                <a:ea typeface="Verdana" charset="0"/>
                <a:cs typeface="Verdana" charset="0"/>
              </a:rPr>
              <a:t>, Oil &amp; Gas, </a:t>
            </a:r>
            <a:r>
              <a:rPr lang="nl-NL" sz="1500" dirty="0" err="1">
                <a:solidFill>
                  <a:prstClr val="black"/>
                </a:solidFill>
                <a:latin typeface="Verdana" charset="0"/>
                <a:ea typeface="Verdana" charset="0"/>
                <a:cs typeface="Verdana" charset="0"/>
              </a:rPr>
              <a:t>Municipalities</a:t>
            </a:r>
            <a:endParaRPr lang="en-GB" sz="1500" dirty="0">
              <a:solidFill>
                <a:prstClr val="black"/>
              </a:solidFill>
              <a:latin typeface="Verdana" charset="0"/>
              <a:ea typeface="Verdana" charset="0"/>
              <a:cs typeface="Verdana" charset="0"/>
            </a:endParaRPr>
          </a:p>
        </p:txBody>
      </p:sp>
    </p:spTree>
    <p:extLst>
      <p:ext uri="{BB962C8B-B14F-4D97-AF65-F5344CB8AC3E}">
        <p14:creationId xmlns:p14="http://schemas.microsoft.com/office/powerpoint/2010/main" val="4018183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7_RSM-A1-corporate-editable-PPT">
  <a:themeElements>
    <a:clrScheme name="Aangepast 3">
      <a:dk1>
        <a:srgbClr val="6A5546"/>
      </a:dk1>
      <a:lt1>
        <a:sysClr val="window" lastClr="FFFFFF"/>
      </a:lt1>
      <a:dk2>
        <a:srgbClr val="00275D"/>
      </a:dk2>
      <a:lt2>
        <a:srgbClr val="DDD3CB"/>
      </a:lt2>
      <a:accent1>
        <a:srgbClr val="7F93AE"/>
      </a:accent1>
      <a:accent2>
        <a:srgbClr val="CBD3DE"/>
      </a:accent2>
      <a:accent3>
        <a:srgbClr val="00275D"/>
      </a:accent3>
      <a:accent4>
        <a:srgbClr val="C6B4A5"/>
      </a:accent4>
      <a:accent5>
        <a:srgbClr val="6A5546"/>
      </a:accent5>
      <a:accent6>
        <a:srgbClr val="DDD3CB"/>
      </a:accent6>
      <a:hlink>
        <a:srgbClr val="00275D"/>
      </a:hlink>
      <a:folHlink>
        <a:srgbClr val="00275D"/>
      </a:folHlink>
    </a:clrScheme>
    <a:fontScheme name="4_RSM-A1-corporate-editable-PPT">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F821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4_RSM-A1-corporate-editable-PPT">
  <a:themeElements>
    <a:clrScheme name="Aangepast 3">
      <a:dk1>
        <a:srgbClr val="6A5546"/>
      </a:dk1>
      <a:lt1>
        <a:sysClr val="window" lastClr="FFFFFF"/>
      </a:lt1>
      <a:dk2>
        <a:srgbClr val="00275D"/>
      </a:dk2>
      <a:lt2>
        <a:srgbClr val="DDD3CB"/>
      </a:lt2>
      <a:accent1>
        <a:srgbClr val="7F93AE"/>
      </a:accent1>
      <a:accent2>
        <a:srgbClr val="CBD3DE"/>
      </a:accent2>
      <a:accent3>
        <a:srgbClr val="00275D"/>
      </a:accent3>
      <a:accent4>
        <a:srgbClr val="C6B4A5"/>
      </a:accent4>
      <a:accent5>
        <a:srgbClr val="6A5546"/>
      </a:accent5>
      <a:accent6>
        <a:srgbClr val="DDD3CB"/>
      </a:accent6>
      <a:hlink>
        <a:srgbClr val="00275D"/>
      </a:hlink>
      <a:folHlink>
        <a:srgbClr val="00275D"/>
      </a:folHlink>
    </a:clrScheme>
    <a:fontScheme name="4_RSM-A1-corporate-editable-PPT">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F821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Paques Style - Title Pages">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aques Style - Content Pages">
  <a:themeElements>
    <a:clrScheme name="Paques">
      <a:dk1>
        <a:srgbClr val="006E93"/>
      </a:dk1>
      <a:lt1>
        <a:srgbClr val="FFFFFF"/>
      </a:lt1>
      <a:dk2>
        <a:srgbClr val="C0DBE4"/>
      </a:dk2>
      <a:lt2>
        <a:srgbClr val="FFFFFF"/>
      </a:lt2>
      <a:accent1>
        <a:srgbClr val="073347"/>
      </a:accent1>
      <a:accent2>
        <a:srgbClr val="006E96"/>
      </a:accent2>
      <a:accent3>
        <a:srgbClr val="D5E7EF"/>
      </a:accent3>
      <a:accent4>
        <a:srgbClr val="00B3DA"/>
      </a:accent4>
      <a:accent5>
        <a:srgbClr val="E1F6FF"/>
      </a:accent5>
      <a:accent6>
        <a:srgbClr val="77CBE6"/>
      </a:accent6>
      <a:hlink>
        <a:srgbClr val="006E93"/>
      </a:hlink>
      <a:folHlink>
        <a:srgbClr val="80B7C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aques Style - Las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RSM-A1-corporate-editable-PPT">
  <a:themeElements>
    <a:clrScheme name="Aangepast 3">
      <a:dk1>
        <a:srgbClr val="6A5546"/>
      </a:dk1>
      <a:lt1>
        <a:sysClr val="window" lastClr="FFFFFF"/>
      </a:lt1>
      <a:dk2>
        <a:srgbClr val="00275D"/>
      </a:dk2>
      <a:lt2>
        <a:srgbClr val="DDD3CB"/>
      </a:lt2>
      <a:accent1>
        <a:srgbClr val="7F93AE"/>
      </a:accent1>
      <a:accent2>
        <a:srgbClr val="CBD3DE"/>
      </a:accent2>
      <a:accent3>
        <a:srgbClr val="00275D"/>
      </a:accent3>
      <a:accent4>
        <a:srgbClr val="C6B4A5"/>
      </a:accent4>
      <a:accent5>
        <a:srgbClr val="6A5546"/>
      </a:accent5>
      <a:accent6>
        <a:srgbClr val="DDD3CB"/>
      </a:accent6>
      <a:hlink>
        <a:srgbClr val="00275D"/>
      </a:hlink>
      <a:folHlink>
        <a:srgbClr val="00275D"/>
      </a:folHlink>
    </a:clrScheme>
    <a:fontScheme name="4_RSM-A1-corporate-editable-PPT">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F821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8_RSM-A1-corporate-editable-PPT">
  <a:themeElements>
    <a:clrScheme name="Aangepast 3">
      <a:dk1>
        <a:srgbClr val="6A5546"/>
      </a:dk1>
      <a:lt1>
        <a:sysClr val="window" lastClr="FFFFFF"/>
      </a:lt1>
      <a:dk2>
        <a:srgbClr val="00275D"/>
      </a:dk2>
      <a:lt2>
        <a:srgbClr val="DDD3CB"/>
      </a:lt2>
      <a:accent1>
        <a:srgbClr val="7F93AE"/>
      </a:accent1>
      <a:accent2>
        <a:srgbClr val="CBD3DE"/>
      </a:accent2>
      <a:accent3>
        <a:srgbClr val="00275D"/>
      </a:accent3>
      <a:accent4>
        <a:srgbClr val="C6B4A5"/>
      </a:accent4>
      <a:accent5>
        <a:srgbClr val="6A5546"/>
      </a:accent5>
      <a:accent6>
        <a:srgbClr val="DDD3CB"/>
      </a:accent6>
      <a:hlink>
        <a:srgbClr val="00275D"/>
      </a:hlink>
      <a:folHlink>
        <a:srgbClr val="00275D"/>
      </a:folHlink>
    </a:clrScheme>
    <a:fontScheme name="4_RSM-A1-corporate-editable-PPT">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F821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1250</Words>
  <Application>Microsoft Office PowerPoint</Application>
  <PresentationFormat>On-screen Show (4:3)</PresentationFormat>
  <Paragraphs>183</Paragraphs>
  <Slides>33</Slides>
  <Notes>18</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33</vt:i4>
      </vt:variant>
    </vt:vector>
  </HeadingPairs>
  <TitlesOfParts>
    <vt:vector size="47" baseType="lpstr">
      <vt:lpstr>ＭＳ Ｐゴシック</vt:lpstr>
      <vt:lpstr>Arial</vt:lpstr>
      <vt:lpstr>Arial Narrow</vt:lpstr>
      <vt:lpstr>Calibri</vt:lpstr>
      <vt:lpstr>Verdana</vt:lpstr>
      <vt:lpstr>Wingdings</vt:lpstr>
      <vt:lpstr>7_RSM-A1-corporate-editable-PPT</vt:lpstr>
      <vt:lpstr>4_RSM-A1-corporate-editable-PPT</vt:lpstr>
      <vt:lpstr>Paques Style - Title Pages</vt:lpstr>
      <vt:lpstr>Paques Style - Content Pages</vt:lpstr>
      <vt:lpstr>Paques Style - Last Slide</vt:lpstr>
      <vt:lpstr>5_RSM-A1-corporate-editable-PPT</vt:lpstr>
      <vt:lpstr>8_RSM-A1-corporate-editable-PPT</vt:lpstr>
      <vt:lpstr>Bitmap Image</vt:lpstr>
      <vt:lpstr>Workshop: “Why keep your business in the family?”   Friday March 7th 2014</vt:lpstr>
      <vt:lpstr>Erasmus centre for family business</vt:lpstr>
      <vt:lpstr>ERASMUS CENTRE FOR FAMILY BUSINESS</vt:lpstr>
      <vt:lpstr>family business PAQUES         From Silo constructer to       Biotechnologies provider</vt:lpstr>
      <vt:lpstr>PowerPoint Presentation</vt:lpstr>
      <vt:lpstr>PowerPoint Presentation</vt:lpstr>
      <vt:lpstr>PowerPoint Presentation</vt:lpstr>
      <vt:lpstr>PowerPoint Presentation</vt:lpstr>
      <vt:lpstr>PowerPoint Presentation</vt:lpstr>
      <vt:lpstr>Bioconversion of H2S to sulfur</vt:lpstr>
      <vt:lpstr>PowerPoint Presentation</vt:lpstr>
      <vt:lpstr>PowerPoint Presentation</vt:lpstr>
      <vt:lpstr>Success factors of Innovation</vt:lpstr>
      <vt:lpstr>PowerPoint Presentation</vt:lpstr>
      <vt:lpstr>How would an academic think about developing an ownership strategy for the family firm?   Friday March 7th 2014</vt:lpstr>
      <vt:lpstr>The family firm ownership dilemma</vt:lpstr>
      <vt:lpstr>IN ESSENCE, How to maximize:</vt:lpstr>
      <vt:lpstr>some benefits of family ownership</vt:lpstr>
      <vt:lpstr>A long term PERSPECTIVE</vt:lpstr>
      <vt:lpstr>DEDICATED AND Patient capital investment</vt:lpstr>
      <vt:lpstr>FAMILY OWNERSHIP AS AN ASSET</vt:lpstr>
      <vt:lpstr>STABLE STAKEHOLDER RELATIONSHIPS</vt:lpstr>
      <vt:lpstr>DEDICATED monitoring RELATIONSHIPS</vt:lpstr>
      <vt:lpstr>SOCIO-EMOTIONAL RETURNS TO FAMILY OWNERSHIP</vt:lpstr>
      <vt:lpstr>There are also costs to FAMILY ownership….</vt:lpstr>
      <vt:lpstr>Governance costs: Against The tide of time?</vt:lpstr>
      <vt:lpstr>decision making costs </vt:lpstr>
      <vt:lpstr>Monitoring COSTS</vt:lpstr>
      <vt:lpstr>THE COSTS OF INEFFICIENT RISK BEARING</vt:lpstr>
      <vt:lpstr>BENEFITS FROM STRATEGIC OWNERSHIP FOREGONE</vt:lpstr>
      <vt:lpstr>EXPROPRIATION COSTS FOR NON FAMILY SHAREHOLDERS?</vt:lpstr>
      <vt:lpstr>IN SUM:</vt:lpstr>
      <vt:lpstr>ERASMUS CENTRE FOR FAMILY BUSINESS</vt:lpstr>
    </vt:vector>
  </TitlesOfParts>
  <Company>RSM Erasmus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“Why keep your business in the family?”   Friday March 7th 2014</dc:title>
  <dc:creator>Vakgroep4</dc:creator>
  <cp:lastModifiedBy>Microsoft account</cp:lastModifiedBy>
  <cp:revision>2</cp:revision>
  <dcterms:created xsi:type="dcterms:W3CDTF">2014-03-07T11:58:30Z</dcterms:created>
  <dcterms:modified xsi:type="dcterms:W3CDTF">2014-03-07T12:32:47Z</dcterms:modified>
</cp:coreProperties>
</file>